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2"/>
  </p:notesMasterIdLst>
  <p:sldIdLst>
    <p:sldId id="268" r:id="rId5"/>
    <p:sldId id="310" r:id="rId6"/>
    <p:sldId id="325" r:id="rId7"/>
    <p:sldId id="326" r:id="rId8"/>
    <p:sldId id="327" r:id="rId9"/>
    <p:sldId id="311" r:id="rId10"/>
    <p:sldId id="312" r:id="rId11"/>
    <p:sldId id="313" r:id="rId12"/>
    <p:sldId id="322" r:id="rId13"/>
    <p:sldId id="314" r:id="rId14"/>
    <p:sldId id="315" r:id="rId15"/>
    <p:sldId id="318" r:id="rId16"/>
    <p:sldId id="319" r:id="rId17"/>
    <p:sldId id="320" r:id="rId18"/>
    <p:sldId id="324" r:id="rId19"/>
    <p:sldId id="328" r:id="rId20"/>
    <p:sldId id="32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AA54"/>
    <a:srgbClr val="3AC7D6"/>
    <a:srgbClr val="2E2E2E"/>
    <a:srgbClr val="1E9A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1" d="100"/>
          <a:sy n="81" d="100"/>
        </p:scale>
        <p:origin x="75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04413D-EC04-41CE-A8EE-FFF82EDB5FCE}" type="doc">
      <dgm:prSet loTypeId="urn:microsoft.com/office/officeart/2008/layout/LinedLis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C45492B-752F-495D-940C-A62CCF8F1DAE}">
      <dgm:prSet/>
      <dgm:spPr>
        <a:xfrm>
          <a:off x="0" y="499"/>
          <a:ext cx="9618133" cy="818496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Flexible Node.js framework that provides robust set of features web and mobile application</a:t>
          </a:r>
        </a:p>
      </dgm:t>
    </dgm:pt>
    <dgm:pt modelId="{A25B22B1-DD11-410A-AA49-90DB4F76F52F}" type="parTrans" cxnId="{B33D9876-35DB-4028-8656-4984CB21389D}">
      <dgm:prSet/>
      <dgm:spPr/>
      <dgm:t>
        <a:bodyPr/>
        <a:lstStyle/>
        <a:p>
          <a:endParaRPr lang="en-US"/>
        </a:p>
      </dgm:t>
    </dgm:pt>
    <dgm:pt modelId="{B0CFE579-C2F7-4A43-884E-8EC263CBD141}" type="sibTrans" cxnId="{B33D9876-35DB-4028-8656-4984CB21389D}">
      <dgm:prSet/>
      <dgm:spPr/>
      <dgm:t>
        <a:bodyPr/>
        <a:lstStyle/>
        <a:p>
          <a:endParaRPr lang="en-US"/>
        </a:p>
      </dgm:t>
    </dgm:pt>
    <dgm:pt modelId="{252ECC00-CDFA-4313-A90A-79A11A8F4C1D}">
      <dgm:prSet/>
      <dgm:spPr>
        <a:xfrm>
          <a:off x="0" y="818996"/>
          <a:ext cx="9618133" cy="818496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Routing with URL binding</a:t>
          </a:r>
        </a:p>
      </dgm:t>
    </dgm:pt>
    <dgm:pt modelId="{E327DDEE-DC12-45AD-89ED-D9871A76E9A4}" type="parTrans" cxnId="{D6BC388C-64DE-44D0-84B2-8F8E123C578E}">
      <dgm:prSet/>
      <dgm:spPr/>
      <dgm:t>
        <a:bodyPr/>
        <a:lstStyle/>
        <a:p>
          <a:endParaRPr lang="en-US"/>
        </a:p>
      </dgm:t>
    </dgm:pt>
    <dgm:pt modelId="{CDBE83FE-F83B-4D8B-8D0A-CFAB04671DCA}" type="sibTrans" cxnId="{D6BC388C-64DE-44D0-84B2-8F8E123C578E}">
      <dgm:prSet/>
      <dgm:spPr/>
      <dgm:t>
        <a:bodyPr/>
        <a:lstStyle/>
        <a:p>
          <a:endParaRPr lang="en-US"/>
        </a:p>
      </dgm:t>
    </dgm:pt>
    <dgm:pt modelId="{5B164030-0A96-4D00-8D75-31D2D8BEBBEA}">
      <dgm:prSet/>
      <dgm:spPr>
        <a:xfrm>
          <a:off x="0" y="1637492"/>
          <a:ext cx="9618133" cy="818496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Static files</a:t>
          </a:r>
        </a:p>
      </dgm:t>
    </dgm:pt>
    <dgm:pt modelId="{48B111B9-6BCB-4321-A1C5-AFD982742086}" type="parTrans" cxnId="{529B7048-5A4E-4445-A900-C16AA577B5B4}">
      <dgm:prSet/>
      <dgm:spPr/>
      <dgm:t>
        <a:bodyPr/>
        <a:lstStyle/>
        <a:p>
          <a:endParaRPr lang="en-US"/>
        </a:p>
      </dgm:t>
    </dgm:pt>
    <dgm:pt modelId="{C84643FB-569E-41F3-BC1B-EEA071D1F4E6}" type="sibTrans" cxnId="{529B7048-5A4E-4445-A900-C16AA577B5B4}">
      <dgm:prSet/>
      <dgm:spPr/>
      <dgm:t>
        <a:bodyPr/>
        <a:lstStyle/>
        <a:p>
          <a:endParaRPr lang="en-US"/>
        </a:p>
      </dgm:t>
    </dgm:pt>
    <dgm:pt modelId="{AC78BC03-9620-4A9D-B143-263E88B5F7DC}">
      <dgm:prSet/>
      <dgm:spPr>
        <a:xfrm>
          <a:off x="0" y="2455989"/>
          <a:ext cx="9618133" cy="818496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Promise (async and await)</a:t>
          </a:r>
        </a:p>
      </dgm:t>
    </dgm:pt>
    <dgm:pt modelId="{AA62E176-44DC-46E3-9387-B5CBD2AA5E22}" type="parTrans" cxnId="{5D635CAF-BDC1-4171-B5EC-1E998D16E78E}">
      <dgm:prSet/>
      <dgm:spPr/>
      <dgm:t>
        <a:bodyPr/>
        <a:lstStyle/>
        <a:p>
          <a:endParaRPr lang="en-US"/>
        </a:p>
      </dgm:t>
    </dgm:pt>
    <dgm:pt modelId="{040BB869-4D35-4140-A51B-200DFFD91289}" type="sibTrans" cxnId="{5D635CAF-BDC1-4171-B5EC-1E998D16E78E}">
      <dgm:prSet/>
      <dgm:spPr/>
      <dgm:t>
        <a:bodyPr/>
        <a:lstStyle/>
        <a:p>
          <a:endParaRPr lang="en-US"/>
        </a:p>
      </dgm:t>
    </dgm:pt>
    <dgm:pt modelId="{5B9C9DC6-923C-4055-B9AC-03B024AF4AAD}">
      <dgm:prSet/>
      <dgm:spPr>
        <a:xfrm>
          <a:off x="0" y="3274485"/>
          <a:ext cx="9618133" cy="818496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Body-parser, Cookie-parser</a:t>
          </a:r>
        </a:p>
      </dgm:t>
    </dgm:pt>
    <dgm:pt modelId="{EDF40D95-2DE7-41E0-BCA1-635D96D927E5}" type="parTrans" cxnId="{5403C415-628D-4762-A4A0-8AE502397670}">
      <dgm:prSet/>
      <dgm:spPr/>
      <dgm:t>
        <a:bodyPr/>
        <a:lstStyle/>
        <a:p>
          <a:endParaRPr lang="en-US"/>
        </a:p>
      </dgm:t>
    </dgm:pt>
    <dgm:pt modelId="{17297CD0-4A1D-4DE3-BEB3-D3383A47C2F1}" type="sibTrans" cxnId="{5403C415-628D-4762-A4A0-8AE502397670}">
      <dgm:prSet/>
      <dgm:spPr/>
      <dgm:t>
        <a:bodyPr/>
        <a:lstStyle/>
        <a:p>
          <a:endParaRPr lang="en-US"/>
        </a:p>
      </dgm:t>
    </dgm:pt>
    <dgm:pt modelId="{F46D8AB8-A881-5847-9E61-46EB8C009428}" type="pres">
      <dgm:prSet presAssocID="{B804413D-EC04-41CE-A8EE-FFF82EDB5FCE}" presName="vert0" presStyleCnt="0">
        <dgm:presLayoutVars>
          <dgm:dir/>
          <dgm:animOne val="branch"/>
          <dgm:animLvl val="lvl"/>
        </dgm:presLayoutVars>
      </dgm:prSet>
      <dgm:spPr/>
    </dgm:pt>
    <dgm:pt modelId="{DF08B723-C77A-A54E-9E44-F1C788D0D55D}" type="pres">
      <dgm:prSet presAssocID="{0C45492B-752F-495D-940C-A62CCF8F1DAE}" presName="thickLine" presStyleLbl="alignNode1" presStyleIdx="0" presStyleCnt="5" custLinFactNeighborX="8114" custLinFactNeighborY="-61"/>
      <dgm:spPr>
        <a:xfrm>
          <a:off x="0" y="499"/>
          <a:ext cx="9618133" cy="0"/>
        </a:xfrm>
        <a:prstGeom prst="line">
          <a:avLst/>
        </a:prstGeom>
        <a:solidFill>
          <a:srgbClr val="E6B91E">
            <a:hueOff val="0"/>
            <a:satOff val="0"/>
            <a:lumOff val="0"/>
            <a:alphaOff val="0"/>
          </a:srgbClr>
        </a:solidFill>
        <a:ln w="19050" cap="rnd" cmpd="sng" algn="ctr">
          <a:solidFill>
            <a:srgbClr val="E6B91E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</dgm:pt>
    <dgm:pt modelId="{9A917274-EEB8-9649-A8E4-2A3A8762573F}" type="pres">
      <dgm:prSet presAssocID="{0C45492B-752F-495D-940C-A62CCF8F1DAE}" presName="horz1" presStyleCnt="0"/>
      <dgm:spPr/>
    </dgm:pt>
    <dgm:pt modelId="{B6CEA702-3B63-EA41-8C5C-8FEE120BD315}" type="pres">
      <dgm:prSet presAssocID="{0C45492B-752F-495D-940C-A62CCF8F1DAE}" presName="tx1" presStyleLbl="revTx" presStyleIdx="0" presStyleCnt="5"/>
      <dgm:spPr/>
    </dgm:pt>
    <dgm:pt modelId="{C94C5817-1FE8-2045-A359-C07D1E0E29AD}" type="pres">
      <dgm:prSet presAssocID="{0C45492B-752F-495D-940C-A62CCF8F1DAE}" presName="vert1" presStyleCnt="0"/>
      <dgm:spPr/>
    </dgm:pt>
    <dgm:pt modelId="{B087CA3B-CBAB-1D40-9E9F-EC7C66D04E33}" type="pres">
      <dgm:prSet presAssocID="{252ECC00-CDFA-4313-A90A-79A11A8F4C1D}" presName="thickLine" presStyleLbl="alignNode1" presStyleIdx="1" presStyleCnt="5"/>
      <dgm:spPr>
        <a:xfrm>
          <a:off x="0" y="818996"/>
          <a:ext cx="9618133" cy="0"/>
        </a:xfrm>
        <a:prstGeom prst="line">
          <a:avLst/>
        </a:prstGeom>
        <a:solidFill>
          <a:srgbClr val="E6B91E">
            <a:hueOff val="-358351"/>
            <a:satOff val="295"/>
            <a:lumOff val="-245"/>
            <a:alphaOff val="0"/>
          </a:srgbClr>
        </a:solidFill>
        <a:ln w="19050" cap="rnd" cmpd="sng" algn="ctr">
          <a:solidFill>
            <a:srgbClr val="E6B91E">
              <a:hueOff val="-358351"/>
              <a:satOff val="295"/>
              <a:lumOff val="-245"/>
              <a:alphaOff val="0"/>
            </a:srgbClr>
          </a:solidFill>
          <a:prstDash val="solid"/>
        </a:ln>
        <a:effectLst/>
      </dgm:spPr>
    </dgm:pt>
    <dgm:pt modelId="{B5DB25A6-3F05-B54D-A02D-33C46F051AF9}" type="pres">
      <dgm:prSet presAssocID="{252ECC00-CDFA-4313-A90A-79A11A8F4C1D}" presName="horz1" presStyleCnt="0"/>
      <dgm:spPr/>
    </dgm:pt>
    <dgm:pt modelId="{48D81368-C807-2F45-B607-F655842BF0B0}" type="pres">
      <dgm:prSet presAssocID="{252ECC00-CDFA-4313-A90A-79A11A8F4C1D}" presName="tx1" presStyleLbl="revTx" presStyleIdx="1" presStyleCnt="5"/>
      <dgm:spPr/>
    </dgm:pt>
    <dgm:pt modelId="{9247A474-87BA-9648-B689-86582D7BCDA0}" type="pres">
      <dgm:prSet presAssocID="{252ECC00-CDFA-4313-A90A-79A11A8F4C1D}" presName="vert1" presStyleCnt="0"/>
      <dgm:spPr/>
    </dgm:pt>
    <dgm:pt modelId="{55DE4716-34F3-D144-92B1-C7B91FD428E4}" type="pres">
      <dgm:prSet presAssocID="{5B164030-0A96-4D00-8D75-31D2D8BEBBEA}" presName="thickLine" presStyleLbl="alignNode1" presStyleIdx="2" presStyleCnt="5"/>
      <dgm:spPr>
        <a:xfrm>
          <a:off x="0" y="1637492"/>
          <a:ext cx="9618133" cy="0"/>
        </a:xfrm>
        <a:prstGeom prst="line">
          <a:avLst/>
        </a:prstGeom>
        <a:solidFill>
          <a:srgbClr val="E6B91E">
            <a:hueOff val="-716701"/>
            <a:satOff val="590"/>
            <a:lumOff val="-491"/>
            <a:alphaOff val="0"/>
          </a:srgbClr>
        </a:solidFill>
        <a:ln w="19050" cap="rnd" cmpd="sng" algn="ctr">
          <a:solidFill>
            <a:srgbClr val="E6B91E">
              <a:hueOff val="-716701"/>
              <a:satOff val="590"/>
              <a:lumOff val="-491"/>
              <a:alphaOff val="0"/>
            </a:srgbClr>
          </a:solidFill>
          <a:prstDash val="solid"/>
        </a:ln>
        <a:effectLst/>
      </dgm:spPr>
    </dgm:pt>
    <dgm:pt modelId="{A24446D6-9893-E74F-B8AC-9911DC9AD36F}" type="pres">
      <dgm:prSet presAssocID="{5B164030-0A96-4D00-8D75-31D2D8BEBBEA}" presName="horz1" presStyleCnt="0"/>
      <dgm:spPr/>
    </dgm:pt>
    <dgm:pt modelId="{B6F50268-8167-E448-A6DD-CB5B4BAFAB7A}" type="pres">
      <dgm:prSet presAssocID="{5B164030-0A96-4D00-8D75-31D2D8BEBBEA}" presName="tx1" presStyleLbl="revTx" presStyleIdx="2" presStyleCnt="5"/>
      <dgm:spPr/>
    </dgm:pt>
    <dgm:pt modelId="{13FD63BB-6EF3-ED4C-90A6-E7548B3D171E}" type="pres">
      <dgm:prSet presAssocID="{5B164030-0A96-4D00-8D75-31D2D8BEBBEA}" presName="vert1" presStyleCnt="0"/>
      <dgm:spPr/>
    </dgm:pt>
    <dgm:pt modelId="{78A282B3-C555-2E4F-BF9F-B7FA775C3ED1}" type="pres">
      <dgm:prSet presAssocID="{AC78BC03-9620-4A9D-B143-263E88B5F7DC}" presName="thickLine" presStyleLbl="alignNode1" presStyleIdx="3" presStyleCnt="5"/>
      <dgm:spPr>
        <a:xfrm>
          <a:off x="0" y="2455989"/>
          <a:ext cx="9618133" cy="0"/>
        </a:xfrm>
        <a:prstGeom prst="line">
          <a:avLst/>
        </a:prstGeom>
        <a:solidFill>
          <a:srgbClr val="E6B91E">
            <a:hueOff val="-1075052"/>
            <a:satOff val="885"/>
            <a:lumOff val="-736"/>
            <a:alphaOff val="0"/>
          </a:srgbClr>
        </a:solidFill>
        <a:ln w="19050" cap="rnd" cmpd="sng" algn="ctr">
          <a:solidFill>
            <a:srgbClr val="E6B91E">
              <a:hueOff val="-1075052"/>
              <a:satOff val="885"/>
              <a:lumOff val="-736"/>
              <a:alphaOff val="0"/>
            </a:srgbClr>
          </a:solidFill>
          <a:prstDash val="solid"/>
        </a:ln>
        <a:effectLst/>
      </dgm:spPr>
    </dgm:pt>
    <dgm:pt modelId="{E97F414E-A333-FD4F-8059-B3EA4F432AE9}" type="pres">
      <dgm:prSet presAssocID="{AC78BC03-9620-4A9D-B143-263E88B5F7DC}" presName="horz1" presStyleCnt="0"/>
      <dgm:spPr/>
    </dgm:pt>
    <dgm:pt modelId="{CC316B40-6464-7842-A723-55AE7796C9BD}" type="pres">
      <dgm:prSet presAssocID="{AC78BC03-9620-4A9D-B143-263E88B5F7DC}" presName="tx1" presStyleLbl="revTx" presStyleIdx="3" presStyleCnt="5"/>
      <dgm:spPr/>
    </dgm:pt>
    <dgm:pt modelId="{C2A254DC-D195-B04A-B03C-ECF0A163EF8D}" type="pres">
      <dgm:prSet presAssocID="{AC78BC03-9620-4A9D-B143-263E88B5F7DC}" presName="vert1" presStyleCnt="0"/>
      <dgm:spPr/>
    </dgm:pt>
    <dgm:pt modelId="{2522826A-5983-2842-B4F5-EBECA58630DC}" type="pres">
      <dgm:prSet presAssocID="{5B9C9DC6-923C-4055-B9AC-03B024AF4AAD}" presName="thickLine" presStyleLbl="alignNode1" presStyleIdx="4" presStyleCnt="5"/>
      <dgm:spPr>
        <a:xfrm>
          <a:off x="0" y="3274485"/>
          <a:ext cx="9618133" cy="0"/>
        </a:xfrm>
        <a:prstGeom prst="line">
          <a:avLst/>
        </a:prstGeom>
        <a:solidFill>
          <a:srgbClr val="E6B91E">
            <a:hueOff val="-1433403"/>
            <a:satOff val="1180"/>
            <a:lumOff val="-981"/>
            <a:alphaOff val="0"/>
          </a:srgbClr>
        </a:solidFill>
        <a:ln w="19050" cap="rnd" cmpd="sng" algn="ctr">
          <a:solidFill>
            <a:srgbClr val="E6B91E">
              <a:hueOff val="-1433403"/>
              <a:satOff val="1180"/>
              <a:lumOff val="-981"/>
              <a:alphaOff val="0"/>
            </a:srgbClr>
          </a:solidFill>
          <a:prstDash val="solid"/>
        </a:ln>
        <a:effectLst/>
      </dgm:spPr>
    </dgm:pt>
    <dgm:pt modelId="{3F326159-B244-BE42-B57B-3ACF5E5D43E5}" type="pres">
      <dgm:prSet presAssocID="{5B9C9DC6-923C-4055-B9AC-03B024AF4AAD}" presName="horz1" presStyleCnt="0"/>
      <dgm:spPr/>
    </dgm:pt>
    <dgm:pt modelId="{E5BBB6B4-87FE-7941-B4F7-930C1758477C}" type="pres">
      <dgm:prSet presAssocID="{5B9C9DC6-923C-4055-B9AC-03B024AF4AAD}" presName="tx1" presStyleLbl="revTx" presStyleIdx="4" presStyleCnt="5"/>
      <dgm:spPr/>
    </dgm:pt>
    <dgm:pt modelId="{C3302995-034E-E446-A932-34DC5A1C971F}" type="pres">
      <dgm:prSet presAssocID="{5B9C9DC6-923C-4055-B9AC-03B024AF4AAD}" presName="vert1" presStyleCnt="0"/>
      <dgm:spPr/>
    </dgm:pt>
  </dgm:ptLst>
  <dgm:cxnLst>
    <dgm:cxn modelId="{5403C415-628D-4762-A4A0-8AE502397670}" srcId="{B804413D-EC04-41CE-A8EE-FFF82EDB5FCE}" destId="{5B9C9DC6-923C-4055-B9AC-03B024AF4AAD}" srcOrd="4" destOrd="0" parTransId="{EDF40D95-2DE7-41E0-BCA1-635D96D927E5}" sibTransId="{17297CD0-4A1D-4DE3-BEB3-D3383A47C2F1}"/>
    <dgm:cxn modelId="{33E1AE2D-A6A4-7D44-93AB-8D28181B5231}" type="presOf" srcId="{5B164030-0A96-4D00-8D75-31D2D8BEBBEA}" destId="{B6F50268-8167-E448-A6DD-CB5B4BAFAB7A}" srcOrd="0" destOrd="0" presId="urn:microsoft.com/office/officeart/2008/layout/LinedList"/>
    <dgm:cxn modelId="{7287A85E-BD63-5D4F-B7D7-89F83966261A}" type="presOf" srcId="{0C45492B-752F-495D-940C-A62CCF8F1DAE}" destId="{B6CEA702-3B63-EA41-8C5C-8FEE120BD315}" srcOrd="0" destOrd="0" presId="urn:microsoft.com/office/officeart/2008/layout/LinedList"/>
    <dgm:cxn modelId="{529B7048-5A4E-4445-A900-C16AA577B5B4}" srcId="{B804413D-EC04-41CE-A8EE-FFF82EDB5FCE}" destId="{5B164030-0A96-4D00-8D75-31D2D8BEBBEA}" srcOrd="2" destOrd="0" parTransId="{48B111B9-6BCB-4321-A1C5-AFD982742086}" sibTransId="{C84643FB-569E-41F3-BC1B-EEA071D1F4E6}"/>
    <dgm:cxn modelId="{2B6BEE4D-01C8-9748-9DC5-2C3087F2CAE5}" type="presOf" srcId="{252ECC00-CDFA-4313-A90A-79A11A8F4C1D}" destId="{48D81368-C807-2F45-B607-F655842BF0B0}" srcOrd="0" destOrd="0" presId="urn:microsoft.com/office/officeart/2008/layout/LinedList"/>
    <dgm:cxn modelId="{AFB16271-67C4-284D-A224-8672716F0E11}" type="presOf" srcId="{B804413D-EC04-41CE-A8EE-FFF82EDB5FCE}" destId="{F46D8AB8-A881-5847-9E61-46EB8C009428}" srcOrd="0" destOrd="0" presId="urn:microsoft.com/office/officeart/2008/layout/LinedList"/>
    <dgm:cxn modelId="{B33D9876-35DB-4028-8656-4984CB21389D}" srcId="{B804413D-EC04-41CE-A8EE-FFF82EDB5FCE}" destId="{0C45492B-752F-495D-940C-A62CCF8F1DAE}" srcOrd="0" destOrd="0" parTransId="{A25B22B1-DD11-410A-AA49-90DB4F76F52F}" sibTransId="{B0CFE579-C2F7-4A43-884E-8EC263CBD141}"/>
    <dgm:cxn modelId="{13CE2959-1131-D44E-9F3E-6886E4140687}" type="presOf" srcId="{AC78BC03-9620-4A9D-B143-263E88B5F7DC}" destId="{CC316B40-6464-7842-A723-55AE7796C9BD}" srcOrd="0" destOrd="0" presId="urn:microsoft.com/office/officeart/2008/layout/LinedList"/>
    <dgm:cxn modelId="{D6BC388C-64DE-44D0-84B2-8F8E123C578E}" srcId="{B804413D-EC04-41CE-A8EE-FFF82EDB5FCE}" destId="{252ECC00-CDFA-4313-A90A-79A11A8F4C1D}" srcOrd="1" destOrd="0" parTransId="{E327DDEE-DC12-45AD-89ED-D9871A76E9A4}" sibTransId="{CDBE83FE-F83B-4D8B-8D0A-CFAB04671DCA}"/>
    <dgm:cxn modelId="{5D635CAF-BDC1-4171-B5EC-1E998D16E78E}" srcId="{B804413D-EC04-41CE-A8EE-FFF82EDB5FCE}" destId="{AC78BC03-9620-4A9D-B143-263E88B5F7DC}" srcOrd="3" destOrd="0" parTransId="{AA62E176-44DC-46E3-9387-B5CBD2AA5E22}" sibTransId="{040BB869-4D35-4140-A51B-200DFFD91289}"/>
    <dgm:cxn modelId="{9AC714EF-9395-574D-9533-9E9AD9CBF641}" type="presOf" srcId="{5B9C9DC6-923C-4055-B9AC-03B024AF4AAD}" destId="{E5BBB6B4-87FE-7941-B4F7-930C1758477C}" srcOrd="0" destOrd="0" presId="urn:microsoft.com/office/officeart/2008/layout/LinedList"/>
    <dgm:cxn modelId="{95E0553E-DD9A-334D-A7F2-FB35265658F9}" type="presParOf" srcId="{F46D8AB8-A881-5847-9E61-46EB8C009428}" destId="{DF08B723-C77A-A54E-9E44-F1C788D0D55D}" srcOrd="0" destOrd="0" presId="urn:microsoft.com/office/officeart/2008/layout/LinedList"/>
    <dgm:cxn modelId="{59ABA294-6BE5-E345-8A3E-E63FB3888E49}" type="presParOf" srcId="{F46D8AB8-A881-5847-9E61-46EB8C009428}" destId="{9A917274-EEB8-9649-A8E4-2A3A8762573F}" srcOrd="1" destOrd="0" presId="urn:microsoft.com/office/officeart/2008/layout/LinedList"/>
    <dgm:cxn modelId="{7CD6589A-176A-AD47-B714-4C75259C5B85}" type="presParOf" srcId="{9A917274-EEB8-9649-A8E4-2A3A8762573F}" destId="{B6CEA702-3B63-EA41-8C5C-8FEE120BD315}" srcOrd="0" destOrd="0" presId="urn:microsoft.com/office/officeart/2008/layout/LinedList"/>
    <dgm:cxn modelId="{65A6A445-6110-E34D-8F58-B699C1F50D58}" type="presParOf" srcId="{9A917274-EEB8-9649-A8E4-2A3A8762573F}" destId="{C94C5817-1FE8-2045-A359-C07D1E0E29AD}" srcOrd="1" destOrd="0" presId="urn:microsoft.com/office/officeart/2008/layout/LinedList"/>
    <dgm:cxn modelId="{2A9C27C0-55E3-DC43-B3C5-5AFC87674F2F}" type="presParOf" srcId="{F46D8AB8-A881-5847-9E61-46EB8C009428}" destId="{B087CA3B-CBAB-1D40-9E9F-EC7C66D04E33}" srcOrd="2" destOrd="0" presId="urn:microsoft.com/office/officeart/2008/layout/LinedList"/>
    <dgm:cxn modelId="{25CFAB3D-3478-A148-B35B-2471005EB6EF}" type="presParOf" srcId="{F46D8AB8-A881-5847-9E61-46EB8C009428}" destId="{B5DB25A6-3F05-B54D-A02D-33C46F051AF9}" srcOrd="3" destOrd="0" presId="urn:microsoft.com/office/officeart/2008/layout/LinedList"/>
    <dgm:cxn modelId="{8EFAD79D-2350-7F42-84A4-5E59F4FEBC48}" type="presParOf" srcId="{B5DB25A6-3F05-B54D-A02D-33C46F051AF9}" destId="{48D81368-C807-2F45-B607-F655842BF0B0}" srcOrd="0" destOrd="0" presId="urn:microsoft.com/office/officeart/2008/layout/LinedList"/>
    <dgm:cxn modelId="{D4D7D422-3957-1E43-B18A-643F5A236362}" type="presParOf" srcId="{B5DB25A6-3F05-B54D-A02D-33C46F051AF9}" destId="{9247A474-87BA-9648-B689-86582D7BCDA0}" srcOrd="1" destOrd="0" presId="urn:microsoft.com/office/officeart/2008/layout/LinedList"/>
    <dgm:cxn modelId="{A446E807-F7FE-BF42-8999-2E75B2CA3FEC}" type="presParOf" srcId="{F46D8AB8-A881-5847-9E61-46EB8C009428}" destId="{55DE4716-34F3-D144-92B1-C7B91FD428E4}" srcOrd="4" destOrd="0" presId="urn:microsoft.com/office/officeart/2008/layout/LinedList"/>
    <dgm:cxn modelId="{B7DF2DDC-9C3B-3D41-BB7A-757D594C1BE9}" type="presParOf" srcId="{F46D8AB8-A881-5847-9E61-46EB8C009428}" destId="{A24446D6-9893-E74F-B8AC-9911DC9AD36F}" srcOrd="5" destOrd="0" presId="urn:microsoft.com/office/officeart/2008/layout/LinedList"/>
    <dgm:cxn modelId="{D71F1AD6-F2EB-2944-8C69-E33DA9538A44}" type="presParOf" srcId="{A24446D6-9893-E74F-B8AC-9911DC9AD36F}" destId="{B6F50268-8167-E448-A6DD-CB5B4BAFAB7A}" srcOrd="0" destOrd="0" presId="urn:microsoft.com/office/officeart/2008/layout/LinedList"/>
    <dgm:cxn modelId="{1F567D65-3AF1-8346-B0BC-017088EEC958}" type="presParOf" srcId="{A24446D6-9893-E74F-B8AC-9911DC9AD36F}" destId="{13FD63BB-6EF3-ED4C-90A6-E7548B3D171E}" srcOrd="1" destOrd="0" presId="urn:microsoft.com/office/officeart/2008/layout/LinedList"/>
    <dgm:cxn modelId="{9D3E682E-0116-3340-BF69-23C1DB5C5A24}" type="presParOf" srcId="{F46D8AB8-A881-5847-9E61-46EB8C009428}" destId="{78A282B3-C555-2E4F-BF9F-B7FA775C3ED1}" srcOrd="6" destOrd="0" presId="urn:microsoft.com/office/officeart/2008/layout/LinedList"/>
    <dgm:cxn modelId="{F305E587-B78B-FA4E-918A-450809B57583}" type="presParOf" srcId="{F46D8AB8-A881-5847-9E61-46EB8C009428}" destId="{E97F414E-A333-FD4F-8059-B3EA4F432AE9}" srcOrd="7" destOrd="0" presId="urn:microsoft.com/office/officeart/2008/layout/LinedList"/>
    <dgm:cxn modelId="{B7B58C55-45DB-2E47-956E-4E08F145579F}" type="presParOf" srcId="{E97F414E-A333-FD4F-8059-B3EA4F432AE9}" destId="{CC316B40-6464-7842-A723-55AE7796C9BD}" srcOrd="0" destOrd="0" presId="urn:microsoft.com/office/officeart/2008/layout/LinedList"/>
    <dgm:cxn modelId="{03025C25-35FF-9147-A389-A66009A89468}" type="presParOf" srcId="{E97F414E-A333-FD4F-8059-B3EA4F432AE9}" destId="{C2A254DC-D195-B04A-B03C-ECF0A163EF8D}" srcOrd="1" destOrd="0" presId="urn:microsoft.com/office/officeart/2008/layout/LinedList"/>
    <dgm:cxn modelId="{D63A3D65-1E04-2C43-A874-34691C716145}" type="presParOf" srcId="{F46D8AB8-A881-5847-9E61-46EB8C009428}" destId="{2522826A-5983-2842-B4F5-EBECA58630DC}" srcOrd="8" destOrd="0" presId="urn:microsoft.com/office/officeart/2008/layout/LinedList"/>
    <dgm:cxn modelId="{98C1D098-3BE8-2448-9B20-CB3621DC136B}" type="presParOf" srcId="{F46D8AB8-A881-5847-9E61-46EB8C009428}" destId="{3F326159-B244-BE42-B57B-3ACF5E5D43E5}" srcOrd="9" destOrd="0" presId="urn:microsoft.com/office/officeart/2008/layout/LinedList"/>
    <dgm:cxn modelId="{BC3A0BEC-B257-D741-941B-3B851EA9277A}" type="presParOf" srcId="{3F326159-B244-BE42-B57B-3ACF5E5D43E5}" destId="{E5BBB6B4-87FE-7941-B4F7-930C1758477C}" srcOrd="0" destOrd="0" presId="urn:microsoft.com/office/officeart/2008/layout/LinedList"/>
    <dgm:cxn modelId="{C0A45B35-B975-E545-BA7D-FB40E6C5BB77}" type="presParOf" srcId="{3F326159-B244-BE42-B57B-3ACF5E5D43E5}" destId="{C3302995-034E-E446-A932-34DC5A1C971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01C5B2-4B96-FB42-A675-D44C6B343981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colorful2" csCatId="colorful" phldr="1"/>
      <dgm:spPr/>
    </dgm:pt>
    <dgm:pt modelId="{964CD545-4991-E045-A7C6-592520A235DF}">
      <dgm:prSet phldrT="[Text]" custT="1"/>
      <dgm:spPr/>
      <dgm:t>
        <a:bodyPr/>
        <a:lstStyle/>
        <a:p>
          <a:r>
            <a:rPr lang="en-US" sz="1900" kern="1200" dirty="0">
              <a:latin typeface="Trebuchet MS" panose="020B0603020202020204" pitchFamily="34" charset="0"/>
            </a:rPr>
            <a:t>Mid-Term Presentation</a:t>
          </a:r>
          <a:endParaRPr lang="en-US" sz="19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Trebuchet MS" panose="020B0603020202020204"/>
            <a:ea typeface="+mn-ea"/>
            <a:cs typeface="+mn-cs"/>
          </a:endParaRPr>
        </a:p>
      </dgm:t>
    </dgm:pt>
    <dgm:pt modelId="{50E3C7A7-7A03-1940-99F6-118C6363A652}" type="parTrans" cxnId="{0897182F-B784-0741-99A9-CA5129AB34F5}">
      <dgm:prSet/>
      <dgm:spPr/>
      <dgm:t>
        <a:bodyPr/>
        <a:lstStyle/>
        <a:p>
          <a:endParaRPr lang="en-US"/>
        </a:p>
      </dgm:t>
    </dgm:pt>
    <dgm:pt modelId="{CB801E0F-DEE8-5043-ADE5-1B11EDEB2881}" type="sibTrans" cxnId="{0897182F-B784-0741-99A9-CA5129AB34F5}">
      <dgm:prSet phldrT="1"/>
      <dgm:spPr/>
      <dgm:t>
        <a:bodyPr/>
        <a:lstStyle/>
        <a:p>
          <a:r>
            <a:rPr lang="en-US" dirty="0"/>
            <a:t>23-MAR</a:t>
          </a:r>
        </a:p>
      </dgm:t>
    </dgm:pt>
    <dgm:pt modelId="{B3B3AE40-35A1-1B49-9E7E-FCB7D1A8ED6A}">
      <dgm:prSet phldrT="[Text]" custT="1"/>
      <dgm:spPr/>
      <dgm:t>
        <a:bodyPr/>
        <a:lstStyle/>
        <a:p>
          <a:r>
            <a:rPr lang="en-US" sz="1900" dirty="0">
              <a:latin typeface="Trebuchet MS" panose="020B0603020202020204" pitchFamily="34" charset="0"/>
            </a:rPr>
            <a:t>Creation of Bids Schema</a:t>
          </a:r>
        </a:p>
      </dgm:t>
    </dgm:pt>
    <dgm:pt modelId="{A8D48E9E-0B86-E547-8AA6-114AEB35E790}" type="parTrans" cxnId="{B1D9F648-DA85-CA48-AA0C-5FA012A29F7D}">
      <dgm:prSet/>
      <dgm:spPr/>
      <dgm:t>
        <a:bodyPr/>
        <a:lstStyle/>
        <a:p>
          <a:endParaRPr lang="en-US"/>
        </a:p>
      </dgm:t>
    </dgm:pt>
    <dgm:pt modelId="{A443C16E-BEFC-5D48-A27F-C3032C1E1F9F}" type="sibTrans" cxnId="{B1D9F648-DA85-CA48-AA0C-5FA012A29F7D}">
      <dgm:prSet phldrT="2"/>
      <dgm:spPr/>
      <dgm:t>
        <a:bodyPr/>
        <a:lstStyle/>
        <a:p>
          <a:r>
            <a:rPr lang="en-US" dirty="0"/>
            <a:t>30-MAR</a:t>
          </a:r>
        </a:p>
      </dgm:t>
    </dgm:pt>
    <dgm:pt modelId="{824EC1E4-62E9-9E4C-9585-415827A3389B}">
      <dgm:prSet phldrT="[Text]" custT="1"/>
      <dgm:spPr/>
      <dgm:t>
        <a:bodyPr/>
        <a:lstStyle/>
        <a:p>
          <a:r>
            <a:rPr lang="en-US" sz="1900" dirty="0">
              <a:latin typeface="Trebuchet MS" panose="020B0603020202020204" pitchFamily="34" charset="0"/>
            </a:rPr>
            <a:t>Rendering My Bids page using React.js</a:t>
          </a:r>
        </a:p>
      </dgm:t>
    </dgm:pt>
    <dgm:pt modelId="{09AFA1D1-6004-0A4D-8ED6-79189A93FC60}" type="parTrans" cxnId="{D758885C-5A04-D946-93A9-FF8F9E56D877}">
      <dgm:prSet/>
      <dgm:spPr/>
      <dgm:t>
        <a:bodyPr/>
        <a:lstStyle/>
        <a:p>
          <a:endParaRPr lang="en-US"/>
        </a:p>
      </dgm:t>
    </dgm:pt>
    <dgm:pt modelId="{C50F5FA3-0B36-C345-A5D9-2F74786D5677}" type="sibTrans" cxnId="{D758885C-5A04-D946-93A9-FF8F9E56D877}">
      <dgm:prSet phldrT="3"/>
      <dgm:spPr/>
      <dgm:t>
        <a:bodyPr/>
        <a:lstStyle/>
        <a:p>
          <a:r>
            <a:rPr lang="en-US" dirty="0"/>
            <a:t>6-APR</a:t>
          </a:r>
        </a:p>
      </dgm:t>
    </dgm:pt>
    <dgm:pt modelId="{550EBF4E-F46E-044A-9A15-A4A50FD7408A}">
      <dgm:prSet custT="1"/>
      <dgm:spPr/>
      <dgm:t>
        <a:bodyPr/>
        <a:lstStyle/>
        <a:p>
          <a:r>
            <a:rPr lang="en-US" sz="1900" dirty="0">
              <a:latin typeface="Trebuchet MS" panose="020B0603020202020204" pitchFamily="34" charset="0"/>
            </a:rPr>
            <a:t>Integrating the newly created Frontend with Backend</a:t>
          </a:r>
        </a:p>
      </dgm:t>
    </dgm:pt>
    <dgm:pt modelId="{DB5C5081-79CA-7A40-86FE-28957B96FE5F}" type="parTrans" cxnId="{31C2B6C2-B770-0549-9513-724FD7E730BB}">
      <dgm:prSet/>
      <dgm:spPr/>
      <dgm:t>
        <a:bodyPr/>
        <a:lstStyle/>
        <a:p>
          <a:endParaRPr lang="en-US"/>
        </a:p>
      </dgm:t>
    </dgm:pt>
    <dgm:pt modelId="{FCB72397-0920-6244-9473-D4D577C3823A}" type="sibTrans" cxnId="{31C2B6C2-B770-0549-9513-724FD7E730BB}">
      <dgm:prSet phldrT="4"/>
      <dgm:spPr/>
      <dgm:t>
        <a:bodyPr/>
        <a:lstStyle/>
        <a:p>
          <a:r>
            <a:rPr lang="en-US" dirty="0"/>
            <a:t>13-APR</a:t>
          </a:r>
        </a:p>
      </dgm:t>
    </dgm:pt>
    <dgm:pt modelId="{AAD72EF9-A178-F64F-933A-CA096AC4FAD3}">
      <dgm:prSet custT="1"/>
      <dgm:spPr/>
      <dgm:t>
        <a:bodyPr/>
        <a:lstStyle/>
        <a:p>
          <a:r>
            <a:rPr lang="en-US" sz="1900" dirty="0">
              <a:latin typeface="Trebuchet MS" panose="020B0603020202020204" pitchFamily="34" charset="0"/>
            </a:rPr>
            <a:t>Committed the final version on GitHub.</a:t>
          </a:r>
        </a:p>
      </dgm:t>
    </dgm:pt>
    <dgm:pt modelId="{D9C3E4F6-8BF2-384F-9191-12D154AC96BF}" type="parTrans" cxnId="{07C1296C-2F16-6D48-B9F1-E11259BC5DD1}">
      <dgm:prSet/>
      <dgm:spPr/>
      <dgm:t>
        <a:bodyPr/>
        <a:lstStyle/>
        <a:p>
          <a:endParaRPr lang="en-US"/>
        </a:p>
      </dgm:t>
    </dgm:pt>
    <dgm:pt modelId="{B62626EF-D84F-8E4C-9028-5CB8B0BC21D8}" type="sibTrans" cxnId="{07C1296C-2F16-6D48-B9F1-E11259BC5DD1}">
      <dgm:prSet phldrT="5"/>
      <dgm:spPr/>
      <dgm:t>
        <a:bodyPr/>
        <a:lstStyle/>
        <a:p>
          <a:r>
            <a:rPr lang="en-US" dirty="0"/>
            <a:t>19-APR</a:t>
          </a:r>
        </a:p>
      </dgm:t>
    </dgm:pt>
    <dgm:pt modelId="{AC05EC7A-6C09-704D-9C1B-731E1BB39012}">
      <dgm:prSet custT="1"/>
      <dgm:spPr/>
      <dgm:t>
        <a:bodyPr/>
        <a:lstStyle/>
        <a:p>
          <a:r>
            <a:rPr lang="en-US" sz="1900" dirty="0">
              <a:latin typeface="Trebuchet MS" panose="020B0603020202020204" pitchFamily="34" charset="0"/>
            </a:rPr>
            <a:t>End-Term Presentation</a:t>
          </a:r>
        </a:p>
      </dgm:t>
    </dgm:pt>
    <dgm:pt modelId="{83FC38BB-7099-DD49-984B-E3AB7257F027}" type="parTrans" cxnId="{F7EB330B-70FB-AE4C-AC21-6335497C8F4C}">
      <dgm:prSet/>
      <dgm:spPr/>
      <dgm:t>
        <a:bodyPr/>
        <a:lstStyle/>
        <a:p>
          <a:endParaRPr lang="en-US"/>
        </a:p>
      </dgm:t>
    </dgm:pt>
    <dgm:pt modelId="{4246F82A-0780-D647-A501-FB95B0437BA3}" type="sibTrans" cxnId="{F7EB330B-70FB-AE4C-AC21-6335497C8F4C}">
      <dgm:prSet phldrT="6"/>
      <dgm:spPr/>
      <dgm:t>
        <a:bodyPr/>
        <a:lstStyle/>
        <a:p>
          <a:r>
            <a:rPr lang="en-US" dirty="0"/>
            <a:t>20-APR</a:t>
          </a:r>
        </a:p>
      </dgm:t>
    </dgm:pt>
    <dgm:pt modelId="{1DD6D766-BEB1-3245-B6FE-20F553ECCFDB}" type="pres">
      <dgm:prSet presAssocID="{1201C5B2-4B96-FB42-A675-D44C6B343981}" presName="linearFlow" presStyleCnt="0">
        <dgm:presLayoutVars>
          <dgm:dir/>
          <dgm:animLvl val="lvl"/>
          <dgm:resizeHandles val="exact"/>
        </dgm:presLayoutVars>
      </dgm:prSet>
      <dgm:spPr/>
    </dgm:pt>
    <dgm:pt modelId="{2DE90D5D-760D-E445-A2DB-974151E1BF8B}" type="pres">
      <dgm:prSet presAssocID="{964CD545-4991-E045-A7C6-592520A235DF}" presName="compositeNode" presStyleCnt="0"/>
      <dgm:spPr/>
    </dgm:pt>
    <dgm:pt modelId="{BFD9B1C5-9C4A-8947-B50A-38580504EF86}" type="pres">
      <dgm:prSet presAssocID="{964CD545-4991-E045-A7C6-592520A235D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7187208-CD8B-3146-B78F-C2A6F3A71E10}" type="pres">
      <dgm:prSet presAssocID="{964CD545-4991-E045-A7C6-592520A235DF}" presName="parSh" presStyleCnt="0"/>
      <dgm:spPr/>
    </dgm:pt>
    <dgm:pt modelId="{42E3277B-FE09-AE4B-BF09-5CEC775EA20F}" type="pres">
      <dgm:prSet presAssocID="{964CD545-4991-E045-A7C6-592520A235DF}" presName="lineNode" presStyleLbl="alignAccFollowNode1" presStyleIdx="0" presStyleCnt="18"/>
      <dgm:spPr/>
    </dgm:pt>
    <dgm:pt modelId="{952B2EAB-C697-4A41-9D2B-8E9FCA1474F3}" type="pres">
      <dgm:prSet presAssocID="{964CD545-4991-E045-A7C6-592520A235DF}" presName="lineArrowNode" presStyleLbl="alignAccFollowNode1" presStyleIdx="1" presStyleCnt="18"/>
      <dgm:spPr/>
    </dgm:pt>
    <dgm:pt modelId="{35F5D97B-57ED-A84D-8339-C84647D27CF4}" type="pres">
      <dgm:prSet presAssocID="{CB801E0F-DEE8-5043-ADE5-1B11EDEB2881}" presName="sibTransNodeCircle" presStyleLbl="alignNode1" presStyleIdx="0" presStyleCnt="6" custScaleX="100000">
        <dgm:presLayoutVars>
          <dgm:chMax val="0"/>
          <dgm:bulletEnabled/>
        </dgm:presLayoutVars>
      </dgm:prSet>
      <dgm:spPr/>
    </dgm:pt>
    <dgm:pt modelId="{21479E70-684F-F640-9960-C6A92E566E16}" type="pres">
      <dgm:prSet presAssocID="{CB801E0F-DEE8-5043-ADE5-1B11EDEB2881}" presName="spacerBetweenCircleAndCallout" presStyleCnt="0">
        <dgm:presLayoutVars/>
      </dgm:prSet>
      <dgm:spPr/>
    </dgm:pt>
    <dgm:pt modelId="{57AE71E2-E0D8-A647-AB5B-A21DC89940E0}" type="pres">
      <dgm:prSet presAssocID="{964CD545-4991-E045-A7C6-592520A235DF}" presName="nodeText" presStyleLbl="alignAccFollowNode1" presStyleIdx="2" presStyleCnt="18">
        <dgm:presLayoutVars>
          <dgm:bulletEnabled val="1"/>
        </dgm:presLayoutVars>
      </dgm:prSet>
      <dgm:spPr/>
    </dgm:pt>
    <dgm:pt modelId="{A8E8C382-29CD-3040-AE05-FCC734841B43}" type="pres">
      <dgm:prSet presAssocID="{CB801E0F-DEE8-5043-ADE5-1B11EDEB2881}" presName="sibTransComposite" presStyleCnt="0"/>
      <dgm:spPr/>
    </dgm:pt>
    <dgm:pt modelId="{559EF6A4-B70A-9541-AF13-6494045FD5B1}" type="pres">
      <dgm:prSet presAssocID="{B3B3AE40-35A1-1B49-9E7E-FCB7D1A8ED6A}" presName="compositeNode" presStyleCnt="0"/>
      <dgm:spPr/>
    </dgm:pt>
    <dgm:pt modelId="{075ECDD9-250F-2449-80D4-05AE3974BD36}" type="pres">
      <dgm:prSet presAssocID="{B3B3AE40-35A1-1B49-9E7E-FCB7D1A8ED6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2ACB457-777C-7449-A525-A72E52EC9B6A}" type="pres">
      <dgm:prSet presAssocID="{B3B3AE40-35A1-1B49-9E7E-FCB7D1A8ED6A}" presName="parSh" presStyleCnt="0"/>
      <dgm:spPr/>
    </dgm:pt>
    <dgm:pt modelId="{4DA52E80-D025-244E-8243-716DA5817AE0}" type="pres">
      <dgm:prSet presAssocID="{B3B3AE40-35A1-1B49-9E7E-FCB7D1A8ED6A}" presName="lineNode" presStyleLbl="alignAccFollowNode1" presStyleIdx="3" presStyleCnt="18"/>
      <dgm:spPr/>
    </dgm:pt>
    <dgm:pt modelId="{F49D129C-DFF9-DA41-AB43-1FEF92158699}" type="pres">
      <dgm:prSet presAssocID="{B3B3AE40-35A1-1B49-9E7E-FCB7D1A8ED6A}" presName="lineArrowNode" presStyleLbl="alignAccFollowNode1" presStyleIdx="4" presStyleCnt="18"/>
      <dgm:spPr/>
    </dgm:pt>
    <dgm:pt modelId="{FEEF9A60-D111-E24E-8E4A-68C04C5A4DF8}" type="pres">
      <dgm:prSet presAssocID="{A443C16E-BEFC-5D48-A27F-C3032C1E1F9F}" presName="sibTransNodeCircle" presStyleLbl="alignNode1" presStyleIdx="1" presStyleCnt="6">
        <dgm:presLayoutVars>
          <dgm:chMax val="0"/>
          <dgm:bulletEnabled/>
        </dgm:presLayoutVars>
      </dgm:prSet>
      <dgm:spPr/>
    </dgm:pt>
    <dgm:pt modelId="{E0221B48-7B12-7449-973E-30800E4536C5}" type="pres">
      <dgm:prSet presAssocID="{A443C16E-BEFC-5D48-A27F-C3032C1E1F9F}" presName="spacerBetweenCircleAndCallout" presStyleCnt="0">
        <dgm:presLayoutVars/>
      </dgm:prSet>
      <dgm:spPr/>
    </dgm:pt>
    <dgm:pt modelId="{D27A7BC6-4897-A04C-A51D-C2D3A7450CE7}" type="pres">
      <dgm:prSet presAssocID="{B3B3AE40-35A1-1B49-9E7E-FCB7D1A8ED6A}" presName="nodeText" presStyleLbl="alignAccFollowNode1" presStyleIdx="5" presStyleCnt="18">
        <dgm:presLayoutVars>
          <dgm:bulletEnabled val="1"/>
        </dgm:presLayoutVars>
      </dgm:prSet>
      <dgm:spPr/>
    </dgm:pt>
    <dgm:pt modelId="{D8697A4B-5FFD-F441-AC70-48EAC545211A}" type="pres">
      <dgm:prSet presAssocID="{A443C16E-BEFC-5D48-A27F-C3032C1E1F9F}" presName="sibTransComposite" presStyleCnt="0"/>
      <dgm:spPr/>
    </dgm:pt>
    <dgm:pt modelId="{BA1CB416-60BE-2A49-AF8F-CBC22EC4F085}" type="pres">
      <dgm:prSet presAssocID="{824EC1E4-62E9-9E4C-9585-415827A3389B}" presName="compositeNode" presStyleCnt="0"/>
      <dgm:spPr/>
    </dgm:pt>
    <dgm:pt modelId="{6EF9CAEE-3EF4-C341-9C42-271D5B086789}" type="pres">
      <dgm:prSet presAssocID="{824EC1E4-62E9-9E4C-9585-415827A3389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7E5CD7E-4DE1-3E45-B822-D1364FC7B0B7}" type="pres">
      <dgm:prSet presAssocID="{824EC1E4-62E9-9E4C-9585-415827A3389B}" presName="parSh" presStyleCnt="0"/>
      <dgm:spPr/>
    </dgm:pt>
    <dgm:pt modelId="{C0014259-0EEA-5A44-9E50-E4E6E3AE000F}" type="pres">
      <dgm:prSet presAssocID="{824EC1E4-62E9-9E4C-9585-415827A3389B}" presName="lineNode" presStyleLbl="alignAccFollowNode1" presStyleIdx="6" presStyleCnt="18"/>
      <dgm:spPr/>
    </dgm:pt>
    <dgm:pt modelId="{2875A951-91E0-D343-A67E-D04C4A5EDF74}" type="pres">
      <dgm:prSet presAssocID="{824EC1E4-62E9-9E4C-9585-415827A3389B}" presName="lineArrowNode" presStyleLbl="alignAccFollowNode1" presStyleIdx="7" presStyleCnt="18"/>
      <dgm:spPr/>
    </dgm:pt>
    <dgm:pt modelId="{E6C82588-598B-9748-8D9F-6A3214C37112}" type="pres">
      <dgm:prSet presAssocID="{C50F5FA3-0B36-C345-A5D9-2F74786D5677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E90048E8-2869-A84E-AA17-92CC5E92A9E1}" type="pres">
      <dgm:prSet presAssocID="{C50F5FA3-0B36-C345-A5D9-2F74786D5677}" presName="spacerBetweenCircleAndCallout" presStyleCnt="0">
        <dgm:presLayoutVars/>
      </dgm:prSet>
      <dgm:spPr/>
    </dgm:pt>
    <dgm:pt modelId="{99677607-BDD3-D441-AA72-444EF9EF3BE2}" type="pres">
      <dgm:prSet presAssocID="{824EC1E4-62E9-9E4C-9585-415827A3389B}" presName="nodeText" presStyleLbl="alignAccFollowNode1" presStyleIdx="8" presStyleCnt="18">
        <dgm:presLayoutVars>
          <dgm:bulletEnabled val="1"/>
        </dgm:presLayoutVars>
      </dgm:prSet>
      <dgm:spPr/>
    </dgm:pt>
    <dgm:pt modelId="{74C1BD27-4B71-EE4D-A3DD-4B29C881B6AA}" type="pres">
      <dgm:prSet presAssocID="{C50F5FA3-0B36-C345-A5D9-2F74786D5677}" presName="sibTransComposite" presStyleCnt="0"/>
      <dgm:spPr/>
    </dgm:pt>
    <dgm:pt modelId="{97A6F8C3-5484-B249-B5FF-5055654C5231}" type="pres">
      <dgm:prSet presAssocID="{550EBF4E-F46E-044A-9A15-A4A50FD7408A}" presName="compositeNode" presStyleCnt="0"/>
      <dgm:spPr/>
    </dgm:pt>
    <dgm:pt modelId="{1DF34CB3-CC2E-F645-9DEB-5624FE8318D9}" type="pres">
      <dgm:prSet presAssocID="{550EBF4E-F46E-044A-9A15-A4A50FD7408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B1F952A-25D2-7F4F-855F-4C34AAF6009C}" type="pres">
      <dgm:prSet presAssocID="{550EBF4E-F46E-044A-9A15-A4A50FD7408A}" presName="parSh" presStyleCnt="0"/>
      <dgm:spPr/>
    </dgm:pt>
    <dgm:pt modelId="{AE1BB692-CB72-A942-895D-26E0AD5BA772}" type="pres">
      <dgm:prSet presAssocID="{550EBF4E-F46E-044A-9A15-A4A50FD7408A}" presName="lineNode" presStyleLbl="alignAccFollowNode1" presStyleIdx="9" presStyleCnt="18"/>
      <dgm:spPr/>
    </dgm:pt>
    <dgm:pt modelId="{14A826B7-36E9-F849-8BEA-CB29240A9938}" type="pres">
      <dgm:prSet presAssocID="{550EBF4E-F46E-044A-9A15-A4A50FD7408A}" presName="lineArrowNode" presStyleLbl="alignAccFollowNode1" presStyleIdx="10" presStyleCnt="18"/>
      <dgm:spPr/>
    </dgm:pt>
    <dgm:pt modelId="{DDEC4F72-F175-8C49-A58A-51CF3FF50304}" type="pres">
      <dgm:prSet presAssocID="{FCB72397-0920-6244-9473-D4D577C3823A}" presName="sibTransNodeCircle" presStyleLbl="alignNode1" presStyleIdx="3" presStyleCnt="6">
        <dgm:presLayoutVars>
          <dgm:chMax val="0"/>
          <dgm:bulletEnabled/>
        </dgm:presLayoutVars>
      </dgm:prSet>
      <dgm:spPr/>
    </dgm:pt>
    <dgm:pt modelId="{00336B4B-BA01-BA4F-A63D-45B57211A546}" type="pres">
      <dgm:prSet presAssocID="{FCB72397-0920-6244-9473-D4D577C3823A}" presName="spacerBetweenCircleAndCallout" presStyleCnt="0">
        <dgm:presLayoutVars/>
      </dgm:prSet>
      <dgm:spPr/>
    </dgm:pt>
    <dgm:pt modelId="{4E192AD1-BF2F-C04D-91CE-203CD76DAB28}" type="pres">
      <dgm:prSet presAssocID="{550EBF4E-F46E-044A-9A15-A4A50FD7408A}" presName="nodeText" presStyleLbl="alignAccFollowNode1" presStyleIdx="11" presStyleCnt="18">
        <dgm:presLayoutVars>
          <dgm:bulletEnabled val="1"/>
        </dgm:presLayoutVars>
      </dgm:prSet>
      <dgm:spPr/>
    </dgm:pt>
    <dgm:pt modelId="{79C2382C-1B91-584D-BB55-7B15625B1863}" type="pres">
      <dgm:prSet presAssocID="{FCB72397-0920-6244-9473-D4D577C3823A}" presName="sibTransComposite" presStyleCnt="0"/>
      <dgm:spPr/>
    </dgm:pt>
    <dgm:pt modelId="{C793A5F1-AE76-ED44-8695-23015FFE130D}" type="pres">
      <dgm:prSet presAssocID="{AAD72EF9-A178-F64F-933A-CA096AC4FAD3}" presName="compositeNode" presStyleCnt="0"/>
      <dgm:spPr/>
    </dgm:pt>
    <dgm:pt modelId="{B00EF69B-2593-F84C-8914-70D59D6D19DB}" type="pres">
      <dgm:prSet presAssocID="{AAD72EF9-A178-F64F-933A-CA096AC4FAD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3160002-97E2-5E40-9C65-28861933D8E1}" type="pres">
      <dgm:prSet presAssocID="{AAD72EF9-A178-F64F-933A-CA096AC4FAD3}" presName="parSh" presStyleCnt="0"/>
      <dgm:spPr/>
    </dgm:pt>
    <dgm:pt modelId="{68914B95-7958-F54C-8184-A570D5B68585}" type="pres">
      <dgm:prSet presAssocID="{AAD72EF9-A178-F64F-933A-CA096AC4FAD3}" presName="lineNode" presStyleLbl="alignAccFollowNode1" presStyleIdx="12" presStyleCnt="18"/>
      <dgm:spPr/>
    </dgm:pt>
    <dgm:pt modelId="{1C1563FE-D69B-2E46-9FC0-01CAC8DC20BB}" type="pres">
      <dgm:prSet presAssocID="{AAD72EF9-A178-F64F-933A-CA096AC4FAD3}" presName="lineArrowNode" presStyleLbl="alignAccFollowNode1" presStyleIdx="13" presStyleCnt="18"/>
      <dgm:spPr/>
    </dgm:pt>
    <dgm:pt modelId="{B3148636-3426-4C4C-A8AE-6B3E88E28854}" type="pres">
      <dgm:prSet presAssocID="{B62626EF-D84F-8E4C-9028-5CB8B0BC21D8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98BB980C-978C-6B4A-BD81-4CFA98CE589D}" type="pres">
      <dgm:prSet presAssocID="{B62626EF-D84F-8E4C-9028-5CB8B0BC21D8}" presName="spacerBetweenCircleAndCallout" presStyleCnt="0">
        <dgm:presLayoutVars/>
      </dgm:prSet>
      <dgm:spPr/>
    </dgm:pt>
    <dgm:pt modelId="{158526AB-07AE-FD49-8EE6-65926C03F3F2}" type="pres">
      <dgm:prSet presAssocID="{AAD72EF9-A178-F64F-933A-CA096AC4FAD3}" presName="nodeText" presStyleLbl="alignAccFollowNode1" presStyleIdx="14" presStyleCnt="18">
        <dgm:presLayoutVars>
          <dgm:bulletEnabled val="1"/>
        </dgm:presLayoutVars>
      </dgm:prSet>
      <dgm:spPr/>
    </dgm:pt>
    <dgm:pt modelId="{893DFF63-2C45-9F40-80FB-5165F77AFB03}" type="pres">
      <dgm:prSet presAssocID="{B62626EF-D84F-8E4C-9028-5CB8B0BC21D8}" presName="sibTransComposite" presStyleCnt="0"/>
      <dgm:spPr/>
    </dgm:pt>
    <dgm:pt modelId="{406082AF-C1CD-7843-8DBF-4C4556075191}" type="pres">
      <dgm:prSet presAssocID="{AC05EC7A-6C09-704D-9C1B-731E1BB39012}" presName="compositeNode" presStyleCnt="0"/>
      <dgm:spPr/>
    </dgm:pt>
    <dgm:pt modelId="{9E1FEBFB-CE69-4842-B306-12EC8A43D359}" type="pres">
      <dgm:prSet presAssocID="{AC05EC7A-6C09-704D-9C1B-731E1BB3901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B9C5DEC-1538-2748-8BC6-7AF3CE008D00}" type="pres">
      <dgm:prSet presAssocID="{AC05EC7A-6C09-704D-9C1B-731E1BB39012}" presName="parSh" presStyleCnt="0"/>
      <dgm:spPr/>
    </dgm:pt>
    <dgm:pt modelId="{B4E1F6CA-55BD-634B-BED9-9EF94F4476CA}" type="pres">
      <dgm:prSet presAssocID="{AC05EC7A-6C09-704D-9C1B-731E1BB39012}" presName="lineNode" presStyleLbl="alignAccFollowNode1" presStyleIdx="15" presStyleCnt="18"/>
      <dgm:spPr/>
    </dgm:pt>
    <dgm:pt modelId="{D787FB1D-7BC4-C04F-9537-EAC62C43E297}" type="pres">
      <dgm:prSet presAssocID="{AC05EC7A-6C09-704D-9C1B-731E1BB39012}" presName="lineArrowNode" presStyleLbl="alignAccFollowNode1" presStyleIdx="16" presStyleCnt="18"/>
      <dgm:spPr/>
    </dgm:pt>
    <dgm:pt modelId="{E3E5F866-575F-D349-96DD-CFD4E392B0CC}" type="pres">
      <dgm:prSet presAssocID="{4246F82A-0780-D647-A501-FB95B0437BA3}" presName="sibTransNodeCircle" presStyleLbl="alignNode1" presStyleIdx="5" presStyleCnt="6">
        <dgm:presLayoutVars>
          <dgm:chMax val="0"/>
          <dgm:bulletEnabled/>
        </dgm:presLayoutVars>
      </dgm:prSet>
      <dgm:spPr/>
    </dgm:pt>
    <dgm:pt modelId="{446606C6-BB45-B44F-A4A6-1A18DFC15451}" type="pres">
      <dgm:prSet presAssocID="{4246F82A-0780-D647-A501-FB95B0437BA3}" presName="spacerBetweenCircleAndCallout" presStyleCnt="0">
        <dgm:presLayoutVars/>
      </dgm:prSet>
      <dgm:spPr/>
    </dgm:pt>
    <dgm:pt modelId="{86EFEBCE-2515-274B-B425-F761A7DC4470}" type="pres">
      <dgm:prSet presAssocID="{AC05EC7A-6C09-704D-9C1B-731E1BB39012}" presName="nodeText" presStyleLbl="alignAccFollowNode1" presStyleIdx="17" presStyleCnt="18">
        <dgm:presLayoutVars>
          <dgm:bulletEnabled val="1"/>
        </dgm:presLayoutVars>
      </dgm:prSet>
      <dgm:spPr/>
    </dgm:pt>
  </dgm:ptLst>
  <dgm:cxnLst>
    <dgm:cxn modelId="{D81ED008-05B5-294A-8FD7-2E8103BEA762}" type="presOf" srcId="{4246F82A-0780-D647-A501-FB95B0437BA3}" destId="{E3E5F866-575F-D349-96DD-CFD4E392B0CC}" srcOrd="0" destOrd="0" presId="urn:microsoft.com/office/officeart/2016/7/layout/LinearArrowProcessNumbered"/>
    <dgm:cxn modelId="{F7EB330B-70FB-AE4C-AC21-6335497C8F4C}" srcId="{1201C5B2-4B96-FB42-A675-D44C6B343981}" destId="{AC05EC7A-6C09-704D-9C1B-731E1BB39012}" srcOrd="5" destOrd="0" parTransId="{83FC38BB-7099-DD49-984B-E3AB7257F027}" sibTransId="{4246F82A-0780-D647-A501-FB95B0437BA3}"/>
    <dgm:cxn modelId="{EABE2E26-51FE-F348-87FA-F0E3B92A527F}" type="presOf" srcId="{C50F5FA3-0B36-C345-A5D9-2F74786D5677}" destId="{E6C82588-598B-9748-8D9F-6A3214C37112}" srcOrd="0" destOrd="0" presId="urn:microsoft.com/office/officeart/2016/7/layout/LinearArrowProcessNumbered"/>
    <dgm:cxn modelId="{0897182F-B784-0741-99A9-CA5129AB34F5}" srcId="{1201C5B2-4B96-FB42-A675-D44C6B343981}" destId="{964CD545-4991-E045-A7C6-592520A235DF}" srcOrd="0" destOrd="0" parTransId="{50E3C7A7-7A03-1940-99F6-118C6363A652}" sibTransId="{CB801E0F-DEE8-5043-ADE5-1B11EDEB2881}"/>
    <dgm:cxn modelId="{7CD8FE3F-F308-6F49-8F49-C0F4D4A5D02F}" type="presOf" srcId="{CB801E0F-DEE8-5043-ADE5-1B11EDEB2881}" destId="{35F5D97B-57ED-A84D-8339-C84647D27CF4}" srcOrd="0" destOrd="0" presId="urn:microsoft.com/office/officeart/2016/7/layout/LinearArrowProcessNumbered"/>
    <dgm:cxn modelId="{D758885C-5A04-D946-93A9-FF8F9E56D877}" srcId="{1201C5B2-4B96-FB42-A675-D44C6B343981}" destId="{824EC1E4-62E9-9E4C-9585-415827A3389B}" srcOrd="2" destOrd="0" parTransId="{09AFA1D1-6004-0A4D-8ED6-79189A93FC60}" sibTransId="{C50F5FA3-0B36-C345-A5D9-2F74786D5677}"/>
    <dgm:cxn modelId="{B1D9F648-DA85-CA48-AA0C-5FA012A29F7D}" srcId="{1201C5B2-4B96-FB42-A675-D44C6B343981}" destId="{B3B3AE40-35A1-1B49-9E7E-FCB7D1A8ED6A}" srcOrd="1" destOrd="0" parTransId="{A8D48E9E-0B86-E547-8AA6-114AEB35E790}" sibTransId="{A443C16E-BEFC-5D48-A27F-C3032C1E1F9F}"/>
    <dgm:cxn modelId="{07C1296C-2F16-6D48-B9F1-E11259BC5DD1}" srcId="{1201C5B2-4B96-FB42-A675-D44C6B343981}" destId="{AAD72EF9-A178-F64F-933A-CA096AC4FAD3}" srcOrd="4" destOrd="0" parTransId="{D9C3E4F6-8BF2-384F-9191-12D154AC96BF}" sibTransId="{B62626EF-D84F-8E4C-9028-5CB8B0BC21D8}"/>
    <dgm:cxn modelId="{031DDB57-597B-A542-ACC6-95381584CC5A}" type="presOf" srcId="{550EBF4E-F46E-044A-9A15-A4A50FD7408A}" destId="{4E192AD1-BF2F-C04D-91CE-203CD76DAB28}" srcOrd="0" destOrd="0" presId="urn:microsoft.com/office/officeart/2016/7/layout/LinearArrowProcessNumbered"/>
    <dgm:cxn modelId="{B989587E-9893-A948-8DB3-537C6E47557F}" type="presOf" srcId="{FCB72397-0920-6244-9473-D4D577C3823A}" destId="{DDEC4F72-F175-8C49-A58A-51CF3FF50304}" srcOrd="0" destOrd="0" presId="urn:microsoft.com/office/officeart/2016/7/layout/LinearArrowProcessNumbered"/>
    <dgm:cxn modelId="{B0B67D87-EE17-254A-9DA2-036A5989507E}" type="presOf" srcId="{AC05EC7A-6C09-704D-9C1B-731E1BB39012}" destId="{86EFEBCE-2515-274B-B425-F761A7DC4470}" srcOrd="0" destOrd="0" presId="urn:microsoft.com/office/officeart/2016/7/layout/LinearArrowProcessNumbered"/>
    <dgm:cxn modelId="{EF283EA1-6D22-604E-9319-7DC536C6DF77}" type="presOf" srcId="{964CD545-4991-E045-A7C6-592520A235DF}" destId="{57AE71E2-E0D8-A647-AB5B-A21DC89940E0}" srcOrd="0" destOrd="0" presId="urn:microsoft.com/office/officeart/2016/7/layout/LinearArrowProcessNumbered"/>
    <dgm:cxn modelId="{45FEA8A4-4440-E84F-9799-A1ED7813C98B}" type="presOf" srcId="{A443C16E-BEFC-5D48-A27F-C3032C1E1F9F}" destId="{FEEF9A60-D111-E24E-8E4A-68C04C5A4DF8}" srcOrd="0" destOrd="0" presId="urn:microsoft.com/office/officeart/2016/7/layout/LinearArrowProcessNumbered"/>
    <dgm:cxn modelId="{3BB654AA-82FF-A849-9D33-399847605EED}" type="presOf" srcId="{AAD72EF9-A178-F64F-933A-CA096AC4FAD3}" destId="{158526AB-07AE-FD49-8EE6-65926C03F3F2}" srcOrd="0" destOrd="0" presId="urn:microsoft.com/office/officeart/2016/7/layout/LinearArrowProcessNumbered"/>
    <dgm:cxn modelId="{C2C740B9-7640-7E43-8C7C-BB996D1F477C}" type="presOf" srcId="{824EC1E4-62E9-9E4C-9585-415827A3389B}" destId="{99677607-BDD3-D441-AA72-444EF9EF3BE2}" srcOrd="0" destOrd="0" presId="urn:microsoft.com/office/officeart/2016/7/layout/LinearArrowProcessNumbered"/>
    <dgm:cxn modelId="{31C2B6C2-B770-0549-9513-724FD7E730BB}" srcId="{1201C5B2-4B96-FB42-A675-D44C6B343981}" destId="{550EBF4E-F46E-044A-9A15-A4A50FD7408A}" srcOrd="3" destOrd="0" parTransId="{DB5C5081-79CA-7A40-86FE-28957B96FE5F}" sibTransId="{FCB72397-0920-6244-9473-D4D577C3823A}"/>
    <dgm:cxn modelId="{52EEECD1-3E5A-2D49-8B60-DAABAAD47D22}" type="presOf" srcId="{B62626EF-D84F-8E4C-9028-5CB8B0BC21D8}" destId="{B3148636-3426-4C4C-A8AE-6B3E88E28854}" srcOrd="0" destOrd="0" presId="urn:microsoft.com/office/officeart/2016/7/layout/LinearArrowProcessNumbered"/>
    <dgm:cxn modelId="{3A497ED8-E8BE-F54D-A422-96208CB249C0}" type="presOf" srcId="{B3B3AE40-35A1-1B49-9E7E-FCB7D1A8ED6A}" destId="{D27A7BC6-4897-A04C-A51D-C2D3A7450CE7}" srcOrd="0" destOrd="0" presId="urn:microsoft.com/office/officeart/2016/7/layout/LinearArrowProcessNumbered"/>
    <dgm:cxn modelId="{8A1D6EDF-28DB-5141-BF2C-F1D0FBEF784E}" type="presOf" srcId="{1201C5B2-4B96-FB42-A675-D44C6B343981}" destId="{1DD6D766-BEB1-3245-B6FE-20F553ECCFDB}" srcOrd="0" destOrd="0" presId="urn:microsoft.com/office/officeart/2016/7/layout/LinearArrowProcessNumbered"/>
    <dgm:cxn modelId="{35391CBA-54F4-3748-9D9F-B60673E5D7DF}" type="presParOf" srcId="{1DD6D766-BEB1-3245-B6FE-20F553ECCFDB}" destId="{2DE90D5D-760D-E445-A2DB-974151E1BF8B}" srcOrd="0" destOrd="0" presId="urn:microsoft.com/office/officeart/2016/7/layout/LinearArrowProcessNumbered"/>
    <dgm:cxn modelId="{6AE85E30-AD14-5940-8F93-8813928FC16A}" type="presParOf" srcId="{2DE90D5D-760D-E445-A2DB-974151E1BF8B}" destId="{BFD9B1C5-9C4A-8947-B50A-38580504EF86}" srcOrd="0" destOrd="0" presId="urn:microsoft.com/office/officeart/2016/7/layout/LinearArrowProcessNumbered"/>
    <dgm:cxn modelId="{77C48933-8020-464A-A54E-C930E1473A7F}" type="presParOf" srcId="{2DE90D5D-760D-E445-A2DB-974151E1BF8B}" destId="{C7187208-CD8B-3146-B78F-C2A6F3A71E10}" srcOrd="1" destOrd="0" presId="urn:microsoft.com/office/officeart/2016/7/layout/LinearArrowProcessNumbered"/>
    <dgm:cxn modelId="{CCBEF583-C14B-DD46-9AD8-718349802F1C}" type="presParOf" srcId="{C7187208-CD8B-3146-B78F-C2A6F3A71E10}" destId="{42E3277B-FE09-AE4B-BF09-5CEC775EA20F}" srcOrd="0" destOrd="0" presId="urn:microsoft.com/office/officeart/2016/7/layout/LinearArrowProcessNumbered"/>
    <dgm:cxn modelId="{BA643842-E461-174B-8F9F-968BF09B8D77}" type="presParOf" srcId="{C7187208-CD8B-3146-B78F-C2A6F3A71E10}" destId="{952B2EAB-C697-4A41-9D2B-8E9FCA1474F3}" srcOrd="1" destOrd="0" presId="urn:microsoft.com/office/officeart/2016/7/layout/LinearArrowProcessNumbered"/>
    <dgm:cxn modelId="{FE2B27CD-92ED-6C40-BB63-EA135DC6E319}" type="presParOf" srcId="{C7187208-CD8B-3146-B78F-C2A6F3A71E10}" destId="{35F5D97B-57ED-A84D-8339-C84647D27CF4}" srcOrd="2" destOrd="0" presId="urn:microsoft.com/office/officeart/2016/7/layout/LinearArrowProcessNumbered"/>
    <dgm:cxn modelId="{D801B7EB-C0DF-0F43-A668-A0DA0BA291AA}" type="presParOf" srcId="{C7187208-CD8B-3146-B78F-C2A6F3A71E10}" destId="{21479E70-684F-F640-9960-C6A92E566E16}" srcOrd="3" destOrd="0" presId="urn:microsoft.com/office/officeart/2016/7/layout/LinearArrowProcessNumbered"/>
    <dgm:cxn modelId="{A625FB61-0C3E-E642-AB22-31C31650D528}" type="presParOf" srcId="{2DE90D5D-760D-E445-A2DB-974151E1BF8B}" destId="{57AE71E2-E0D8-A647-AB5B-A21DC89940E0}" srcOrd="2" destOrd="0" presId="urn:microsoft.com/office/officeart/2016/7/layout/LinearArrowProcessNumbered"/>
    <dgm:cxn modelId="{4F36F464-8382-F64E-AF7D-02B157E03BA0}" type="presParOf" srcId="{1DD6D766-BEB1-3245-B6FE-20F553ECCFDB}" destId="{A8E8C382-29CD-3040-AE05-FCC734841B43}" srcOrd="1" destOrd="0" presId="urn:microsoft.com/office/officeart/2016/7/layout/LinearArrowProcessNumbered"/>
    <dgm:cxn modelId="{2D6D39A3-49BC-A24F-BB4C-CC8AE14E743C}" type="presParOf" srcId="{1DD6D766-BEB1-3245-B6FE-20F553ECCFDB}" destId="{559EF6A4-B70A-9541-AF13-6494045FD5B1}" srcOrd="2" destOrd="0" presId="urn:microsoft.com/office/officeart/2016/7/layout/LinearArrowProcessNumbered"/>
    <dgm:cxn modelId="{75641F96-09EF-5B44-A8BE-F3C9CB3BD2D9}" type="presParOf" srcId="{559EF6A4-B70A-9541-AF13-6494045FD5B1}" destId="{075ECDD9-250F-2449-80D4-05AE3974BD36}" srcOrd="0" destOrd="0" presId="urn:microsoft.com/office/officeart/2016/7/layout/LinearArrowProcessNumbered"/>
    <dgm:cxn modelId="{6FDA3763-F560-0E48-92C5-85F1D89AC664}" type="presParOf" srcId="{559EF6A4-B70A-9541-AF13-6494045FD5B1}" destId="{12ACB457-777C-7449-A525-A72E52EC9B6A}" srcOrd="1" destOrd="0" presId="urn:microsoft.com/office/officeart/2016/7/layout/LinearArrowProcessNumbered"/>
    <dgm:cxn modelId="{9A9A2087-5DF3-F343-A9EA-22076BBB7A80}" type="presParOf" srcId="{12ACB457-777C-7449-A525-A72E52EC9B6A}" destId="{4DA52E80-D025-244E-8243-716DA5817AE0}" srcOrd="0" destOrd="0" presId="urn:microsoft.com/office/officeart/2016/7/layout/LinearArrowProcessNumbered"/>
    <dgm:cxn modelId="{A1DF1059-A46E-144F-BF4C-9A872EF41A34}" type="presParOf" srcId="{12ACB457-777C-7449-A525-A72E52EC9B6A}" destId="{F49D129C-DFF9-DA41-AB43-1FEF92158699}" srcOrd="1" destOrd="0" presId="urn:microsoft.com/office/officeart/2016/7/layout/LinearArrowProcessNumbered"/>
    <dgm:cxn modelId="{E97E4513-4F5B-A041-9CC4-A193B4C18A09}" type="presParOf" srcId="{12ACB457-777C-7449-A525-A72E52EC9B6A}" destId="{FEEF9A60-D111-E24E-8E4A-68C04C5A4DF8}" srcOrd="2" destOrd="0" presId="urn:microsoft.com/office/officeart/2016/7/layout/LinearArrowProcessNumbered"/>
    <dgm:cxn modelId="{EDA044BA-4F72-F64B-88F4-F52D39B86C9F}" type="presParOf" srcId="{12ACB457-777C-7449-A525-A72E52EC9B6A}" destId="{E0221B48-7B12-7449-973E-30800E4536C5}" srcOrd="3" destOrd="0" presId="urn:microsoft.com/office/officeart/2016/7/layout/LinearArrowProcessNumbered"/>
    <dgm:cxn modelId="{5FD91A92-334F-9A40-A507-2DA118627F21}" type="presParOf" srcId="{559EF6A4-B70A-9541-AF13-6494045FD5B1}" destId="{D27A7BC6-4897-A04C-A51D-C2D3A7450CE7}" srcOrd="2" destOrd="0" presId="urn:microsoft.com/office/officeart/2016/7/layout/LinearArrowProcessNumbered"/>
    <dgm:cxn modelId="{305060A7-9A66-524E-9263-57CF44766514}" type="presParOf" srcId="{1DD6D766-BEB1-3245-B6FE-20F553ECCFDB}" destId="{D8697A4B-5FFD-F441-AC70-48EAC545211A}" srcOrd="3" destOrd="0" presId="urn:microsoft.com/office/officeart/2016/7/layout/LinearArrowProcessNumbered"/>
    <dgm:cxn modelId="{BBCF5C0C-FFA6-AA49-8530-86C3531F11DE}" type="presParOf" srcId="{1DD6D766-BEB1-3245-B6FE-20F553ECCFDB}" destId="{BA1CB416-60BE-2A49-AF8F-CBC22EC4F085}" srcOrd="4" destOrd="0" presId="urn:microsoft.com/office/officeart/2016/7/layout/LinearArrowProcessNumbered"/>
    <dgm:cxn modelId="{3CCD3CF1-DB99-8641-A686-4FFF53D0E0D4}" type="presParOf" srcId="{BA1CB416-60BE-2A49-AF8F-CBC22EC4F085}" destId="{6EF9CAEE-3EF4-C341-9C42-271D5B086789}" srcOrd="0" destOrd="0" presId="urn:microsoft.com/office/officeart/2016/7/layout/LinearArrowProcessNumbered"/>
    <dgm:cxn modelId="{F4924567-5C27-214B-A89F-6BB413C03164}" type="presParOf" srcId="{BA1CB416-60BE-2A49-AF8F-CBC22EC4F085}" destId="{97E5CD7E-4DE1-3E45-B822-D1364FC7B0B7}" srcOrd="1" destOrd="0" presId="urn:microsoft.com/office/officeart/2016/7/layout/LinearArrowProcessNumbered"/>
    <dgm:cxn modelId="{04C89707-6FD5-5844-9DE0-45807EA064D2}" type="presParOf" srcId="{97E5CD7E-4DE1-3E45-B822-D1364FC7B0B7}" destId="{C0014259-0EEA-5A44-9E50-E4E6E3AE000F}" srcOrd="0" destOrd="0" presId="urn:microsoft.com/office/officeart/2016/7/layout/LinearArrowProcessNumbered"/>
    <dgm:cxn modelId="{A705ADCB-3D13-214D-ACFB-97E5D62150DE}" type="presParOf" srcId="{97E5CD7E-4DE1-3E45-B822-D1364FC7B0B7}" destId="{2875A951-91E0-D343-A67E-D04C4A5EDF74}" srcOrd="1" destOrd="0" presId="urn:microsoft.com/office/officeart/2016/7/layout/LinearArrowProcessNumbered"/>
    <dgm:cxn modelId="{AEBB1AE8-B926-E542-814E-84C7B14F6BD9}" type="presParOf" srcId="{97E5CD7E-4DE1-3E45-B822-D1364FC7B0B7}" destId="{E6C82588-598B-9748-8D9F-6A3214C37112}" srcOrd="2" destOrd="0" presId="urn:microsoft.com/office/officeart/2016/7/layout/LinearArrowProcessNumbered"/>
    <dgm:cxn modelId="{99BC65D5-36A8-7344-B227-0A6DECE0C6EC}" type="presParOf" srcId="{97E5CD7E-4DE1-3E45-B822-D1364FC7B0B7}" destId="{E90048E8-2869-A84E-AA17-92CC5E92A9E1}" srcOrd="3" destOrd="0" presId="urn:microsoft.com/office/officeart/2016/7/layout/LinearArrowProcessNumbered"/>
    <dgm:cxn modelId="{BF1D4F51-5B3F-3A40-9332-FB7A2E9D8557}" type="presParOf" srcId="{BA1CB416-60BE-2A49-AF8F-CBC22EC4F085}" destId="{99677607-BDD3-D441-AA72-444EF9EF3BE2}" srcOrd="2" destOrd="0" presId="urn:microsoft.com/office/officeart/2016/7/layout/LinearArrowProcessNumbered"/>
    <dgm:cxn modelId="{02F48DF2-EDE0-994C-894F-1F7A45F53F6A}" type="presParOf" srcId="{1DD6D766-BEB1-3245-B6FE-20F553ECCFDB}" destId="{74C1BD27-4B71-EE4D-A3DD-4B29C881B6AA}" srcOrd="5" destOrd="0" presId="urn:microsoft.com/office/officeart/2016/7/layout/LinearArrowProcessNumbered"/>
    <dgm:cxn modelId="{0BBA6141-638E-944A-B7C9-B5B9A5552D6A}" type="presParOf" srcId="{1DD6D766-BEB1-3245-B6FE-20F553ECCFDB}" destId="{97A6F8C3-5484-B249-B5FF-5055654C5231}" srcOrd="6" destOrd="0" presId="urn:microsoft.com/office/officeart/2016/7/layout/LinearArrowProcessNumbered"/>
    <dgm:cxn modelId="{F7AC7AE1-6CF9-6C49-9C09-D9F00ED4E9CC}" type="presParOf" srcId="{97A6F8C3-5484-B249-B5FF-5055654C5231}" destId="{1DF34CB3-CC2E-F645-9DEB-5624FE8318D9}" srcOrd="0" destOrd="0" presId="urn:microsoft.com/office/officeart/2016/7/layout/LinearArrowProcessNumbered"/>
    <dgm:cxn modelId="{17BDFC41-8793-0546-A8B5-8BE0C394E519}" type="presParOf" srcId="{97A6F8C3-5484-B249-B5FF-5055654C5231}" destId="{5B1F952A-25D2-7F4F-855F-4C34AAF6009C}" srcOrd="1" destOrd="0" presId="urn:microsoft.com/office/officeart/2016/7/layout/LinearArrowProcessNumbered"/>
    <dgm:cxn modelId="{66FA3651-33C2-514D-9C21-7AC39C036FB6}" type="presParOf" srcId="{5B1F952A-25D2-7F4F-855F-4C34AAF6009C}" destId="{AE1BB692-CB72-A942-895D-26E0AD5BA772}" srcOrd="0" destOrd="0" presId="urn:microsoft.com/office/officeart/2016/7/layout/LinearArrowProcessNumbered"/>
    <dgm:cxn modelId="{2ABCC42D-D501-0148-8C57-0FE28177AF6C}" type="presParOf" srcId="{5B1F952A-25D2-7F4F-855F-4C34AAF6009C}" destId="{14A826B7-36E9-F849-8BEA-CB29240A9938}" srcOrd="1" destOrd="0" presId="urn:microsoft.com/office/officeart/2016/7/layout/LinearArrowProcessNumbered"/>
    <dgm:cxn modelId="{37221100-7558-F94A-9FE5-1F44E30B0BF7}" type="presParOf" srcId="{5B1F952A-25D2-7F4F-855F-4C34AAF6009C}" destId="{DDEC4F72-F175-8C49-A58A-51CF3FF50304}" srcOrd="2" destOrd="0" presId="urn:microsoft.com/office/officeart/2016/7/layout/LinearArrowProcessNumbered"/>
    <dgm:cxn modelId="{D0765D30-DA5F-184B-89FB-A6E2F6143EAD}" type="presParOf" srcId="{5B1F952A-25D2-7F4F-855F-4C34AAF6009C}" destId="{00336B4B-BA01-BA4F-A63D-45B57211A546}" srcOrd="3" destOrd="0" presId="urn:microsoft.com/office/officeart/2016/7/layout/LinearArrowProcessNumbered"/>
    <dgm:cxn modelId="{F1A9818D-BA91-7045-A28A-C4BD95165254}" type="presParOf" srcId="{97A6F8C3-5484-B249-B5FF-5055654C5231}" destId="{4E192AD1-BF2F-C04D-91CE-203CD76DAB28}" srcOrd="2" destOrd="0" presId="urn:microsoft.com/office/officeart/2016/7/layout/LinearArrowProcessNumbered"/>
    <dgm:cxn modelId="{CF171D72-CB4C-2E44-9566-D85394B0C1D7}" type="presParOf" srcId="{1DD6D766-BEB1-3245-B6FE-20F553ECCFDB}" destId="{79C2382C-1B91-584D-BB55-7B15625B1863}" srcOrd="7" destOrd="0" presId="urn:microsoft.com/office/officeart/2016/7/layout/LinearArrowProcessNumbered"/>
    <dgm:cxn modelId="{D1FE697A-66B9-894D-8EB4-92046B7CA0F9}" type="presParOf" srcId="{1DD6D766-BEB1-3245-B6FE-20F553ECCFDB}" destId="{C793A5F1-AE76-ED44-8695-23015FFE130D}" srcOrd="8" destOrd="0" presId="urn:microsoft.com/office/officeart/2016/7/layout/LinearArrowProcessNumbered"/>
    <dgm:cxn modelId="{F98FFF0F-799D-4E4E-99AA-4537A5B9DAC1}" type="presParOf" srcId="{C793A5F1-AE76-ED44-8695-23015FFE130D}" destId="{B00EF69B-2593-F84C-8914-70D59D6D19DB}" srcOrd="0" destOrd="0" presId="urn:microsoft.com/office/officeart/2016/7/layout/LinearArrowProcessNumbered"/>
    <dgm:cxn modelId="{A5ADDCE6-8B4C-D046-B1C5-D89C0A1C23DA}" type="presParOf" srcId="{C793A5F1-AE76-ED44-8695-23015FFE130D}" destId="{93160002-97E2-5E40-9C65-28861933D8E1}" srcOrd="1" destOrd="0" presId="urn:microsoft.com/office/officeart/2016/7/layout/LinearArrowProcessNumbered"/>
    <dgm:cxn modelId="{BFCC7AEC-BDA6-4B4F-B7D0-B2C1B6C4AC93}" type="presParOf" srcId="{93160002-97E2-5E40-9C65-28861933D8E1}" destId="{68914B95-7958-F54C-8184-A570D5B68585}" srcOrd="0" destOrd="0" presId="urn:microsoft.com/office/officeart/2016/7/layout/LinearArrowProcessNumbered"/>
    <dgm:cxn modelId="{3D8F4B9C-60EA-BE4E-8B50-F98BCD7F7EB5}" type="presParOf" srcId="{93160002-97E2-5E40-9C65-28861933D8E1}" destId="{1C1563FE-D69B-2E46-9FC0-01CAC8DC20BB}" srcOrd="1" destOrd="0" presId="urn:microsoft.com/office/officeart/2016/7/layout/LinearArrowProcessNumbered"/>
    <dgm:cxn modelId="{84CDAE68-9595-784B-9F55-4F1DC41EF886}" type="presParOf" srcId="{93160002-97E2-5E40-9C65-28861933D8E1}" destId="{B3148636-3426-4C4C-A8AE-6B3E88E28854}" srcOrd="2" destOrd="0" presId="urn:microsoft.com/office/officeart/2016/7/layout/LinearArrowProcessNumbered"/>
    <dgm:cxn modelId="{44FCA04C-5280-4743-875D-7F6CB66396DC}" type="presParOf" srcId="{93160002-97E2-5E40-9C65-28861933D8E1}" destId="{98BB980C-978C-6B4A-BD81-4CFA98CE589D}" srcOrd="3" destOrd="0" presId="urn:microsoft.com/office/officeart/2016/7/layout/LinearArrowProcessNumbered"/>
    <dgm:cxn modelId="{29D9B61F-7BF5-A141-AD9D-8994478C2C89}" type="presParOf" srcId="{C793A5F1-AE76-ED44-8695-23015FFE130D}" destId="{158526AB-07AE-FD49-8EE6-65926C03F3F2}" srcOrd="2" destOrd="0" presId="urn:microsoft.com/office/officeart/2016/7/layout/LinearArrowProcessNumbered"/>
    <dgm:cxn modelId="{EDCD1E6F-4FF1-3441-A342-6A245BBCCFC5}" type="presParOf" srcId="{1DD6D766-BEB1-3245-B6FE-20F553ECCFDB}" destId="{893DFF63-2C45-9F40-80FB-5165F77AFB03}" srcOrd="9" destOrd="0" presId="urn:microsoft.com/office/officeart/2016/7/layout/LinearArrowProcessNumbered"/>
    <dgm:cxn modelId="{D7ACF9AB-5BF6-704D-9B2A-8AD8636DDD55}" type="presParOf" srcId="{1DD6D766-BEB1-3245-B6FE-20F553ECCFDB}" destId="{406082AF-C1CD-7843-8DBF-4C4556075191}" srcOrd="10" destOrd="0" presId="urn:microsoft.com/office/officeart/2016/7/layout/LinearArrowProcessNumbered"/>
    <dgm:cxn modelId="{5ACEA3D4-6B6D-F949-B8CE-4D8D3BD2D98B}" type="presParOf" srcId="{406082AF-C1CD-7843-8DBF-4C4556075191}" destId="{9E1FEBFB-CE69-4842-B306-12EC8A43D359}" srcOrd="0" destOrd="0" presId="urn:microsoft.com/office/officeart/2016/7/layout/LinearArrowProcessNumbered"/>
    <dgm:cxn modelId="{6E2A5EBA-F2DF-B345-8D2D-1B0B34073F1E}" type="presParOf" srcId="{406082AF-C1CD-7843-8DBF-4C4556075191}" destId="{AB9C5DEC-1538-2748-8BC6-7AF3CE008D00}" srcOrd="1" destOrd="0" presId="urn:microsoft.com/office/officeart/2016/7/layout/LinearArrowProcessNumbered"/>
    <dgm:cxn modelId="{9ECBB000-3A46-AC44-9E8C-D808845C9C35}" type="presParOf" srcId="{AB9C5DEC-1538-2748-8BC6-7AF3CE008D00}" destId="{B4E1F6CA-55BD-634B-BED9-9EF94F4476CA}" srcOrd="0" destOrd="0" presId="urn:microsoft.com/office/officeart/2016/7/layout/LinearArrowProcessNumbered"/>
    <dgm:cxn modelId="{02EC1744-5C14-5D4E-88C6-7A849566705E}" type="presParOf" srcId="{AB9C5DEC-1538-2748-8BC6-7AF3CE008D00}" destId="{D787FB1D-7BC4-C04F-9537-EAC62C43E297}" srcOrd="1" destOrd="0" presId="urn:microsoft.com/office/officeart/2016/7/layout/LinearArrowProcessNumbered"/>
    <dgm:cxn modelId="{3F3DBBCD-939B-0242-ABF8-5CF0BD584C06}" type="presParOf" srcId="{AB9C5DEC-1538-2748-8BC6-7AF3CE008D00}" destId="{E3E5F866-575F-D349-96DD-CFD4E392B0CC}" srcOrd="2" destOrd="0" presId="urn:microsoft.com/office/officeart/2016/7/layout/LinearArrowProcessNumbered"/>
    <dgm:cxn modelId="{1FDB353F-6412-FF43-B375-BA77C6DF7203}" type="presParOf" srcId="{AB9C5DEC-1538-2748-8BC6-7AF3CE008D00}" destId="{446606C6-BB45-B44F-A4A6-1A18DFC15451}" srcOrd="3" destOrd="0" presId="urn:microsoft.com/office/officeart/2016/7/layout/LinearArrowProcessNumbered"/>
    <dgm:cxn modelId="{7B859D12-A4E6-0C4E-A6B2-236B1797D3CF}" type="presParOf" srcId="{406082AF-C1CD-7843-8DBF-4C4556075191}" destId="{86EFEBCE-2515-274B-B425-F761A7DC4470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08B723-C77A-A54E-9E44-F1C788D0D55D}">
      <dsp:nvSpPr>
        <dsp:cNvPr id="0" name=""/>
        <dsp:cNvSpPr/>
      </dsp:nvSpPr>
      <dsp:spPr>
        <a:xfrm>
          <a:off x="0" y="0"/>
          <a:ext cx="7618745" cy="0"/>
        </a:xfrm>
        <a:prstGeom prst="line">
          <a:avLst/>
        </a:prstGeom>
        <a:solidFill>
          <a:srgbClr val="E6B91E">
            <a:hueOff val="0"/>
            <a:satOff val="0"/>
            <a:lumOff val="0"/>
            <a:alphaOff val="0"/>
          </a:srgbClr>
        </a:solidFill>
        <a:ln w="19050" cap="rnd" cmpd="sng" algn="ctr">
          <a:solidFill>
            <a:srgbClr val="E6B91E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CEA702-3B63-EA41-8C5C-8FEE120BD315}">
      <dsp:nvSpPr>
        <dsp:cNvPr id="0" name=""/>
        <dsp:cNvSpPr/>
      </dsp:nvSpPr>
      <dsp:spPr>
        <a:xfrm>
          <a:off x="0" y="499"/>
          <a:ext cx="7618745" cy="81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Flexible Node.js framework that provides robust set of features web and mobile application</a:t>
          </a:r>
        </a:p>
      </dsp:txBody>
      <dsp:txXfrm>
        <a:off x="0" y="499"/>
        <a:ext cx="7618745" cy="818496"/>
      </dsp:txXfrm>
    </dsp:sp>
    <dsp:sp modelId="{B087CA3B-CBAB-1D40-9E9F-EC7C66D04E33}">
      <dsp:nvSpPr>
        <dsp:cNvPr id="0" name=""/>
        <dsp:cNvSpPr/>
      </dsp:nvSpPr>
      <dsp:spPr>
        <a:xfrm>
          <a:off x="0" y="818996"/>
          <a:ext cx="7618745" cy="0"/>
        </a:xfrm>
        <a:prstGeom prst="line">
          <a:avLst/>
        </a:prstGeom>
        <a:solidFill>
          <a:srgbClr val="E6B91E">
            <a:hueOff val="-358351"/>
            <a:satOff val="295"/>
            <a:lumOff val="-245"/>
            <a:alphaOff val="0"/>
          </a:srgbClr>
        </a:solidFill>
        <a:ln w="19050" cap="rnd" cmpd="sng" algn="ctr">
          <a:solidFill>
            <a:srgbClr val="E6B91E">
              <a:hueOff val="-358351"/>
              <a:satOff val="295"/>
              <a:lumOff val="-24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81368-C807-2F45-B607-F655842BF0B0}">
      <dsp:nvSpPr>
        <dsp:cNvPr id="0" name=""/>
        <dsp:cNvSpPr/>
      </dsp:nvSpPr>
      <dsp:spPr>
        <a:xfrm>
          <a:off x="0" y="818996"/>
          <a:ext cx="7618745" cy="81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Routing with URL binding</a:t>
          </a:r>
        </a:p>
      </dsp:txBody>
      <dsp:txXfrm>
        <a:off x="0" y="818996"/>
        <a:ext cx="7618745" cy="818496"/>
      </dsp:txXfrm>
    </dsp:sp>
    <dsp:sp modelId="{55DE4716-34F3-D144-92B1-C7B91FD428E4}">
      <dsp:nvSpPr>
        <dsp:cNvPr id="0" name=""/>
        <dsp:cNvSpPr/>
      </dsp:nvSpPr>
      <dsp:spPr>
        <a:xfrm>
          <a:off x="0" y="1637492"/>
          <a:ext cx="7618745" cy="0"/>
        </a:xfrm>
        <a:prstGeom prst="line">
          <a:avLst/>
        </a:prstGeom>
        <a:solidFill>
          <a:srgbClr val="E6B91E">
            <a:hueOff val="-716701"/>
            <a:satOff val="590"/>
            <a:lumOff val="-491"/>
            <a:alphaOff val="0"/>
          </a:srgbClr>
        </a:solidFill>
        <a:ln w="19050" cap="rnd" cmpd="sng" algn="ctr">
          <a:solidFill>
            <a:srgbClr val="E6B91E">
              <a:hueOff val="-716701"/>
              <a:satOff val="590"/>
              <a:lumOff val="-491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F50268-8167-E448-A6DD-CB5B4BAFAB7A}">
      <dsp:nvSpPr>
        <dsp:cNvPr id="0" name=""/>
        <dsp:cNvSpPr/>
      </dsp:nvSpPr>
      <dsp:spPr>
        <a:xfrm>
          <a:off x="0" y="1637492"/>
          <a:ext cx="7618745" cy="81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Static files</a:t>
          </a:r>
        </a:p>
      </dsp:txBody>
      <dsp:txXfrm>
        <a:off x="0" y="1637492"/>
        <a:ext cx="7618745" cy="818496"/>
      </dsp:txXfrm>
    </dsp:sp>
    <dsp:sp modelId="{78A282B3-C555-2E4F-BF9F-B7FA775C3ED1}">
      <dsp:nvSpPr>
        <dsp:cNvPr id="0" name=""/>
        <dsp:cNvSpPr/>
      </dsp:nvSpPr>
      <dsp:spPr>
        <a:xfrm>
          <a:off x="0" y="2455989"/>
          <a:ext cx="7618745" cy="0"/>
        </a:xfrm>
        <a:prstGeom prst="line">
          <a:avLst/>
        </a:prstGeom>
        <a:solidFill>
          <a:srgbClr val="E6B91E">
            <a:hueOff val="-1075052"/>
            <a:satOff val="885"/>
            <a:lumOff val="-736"/>
            <a:alphaOff val="0"/>
          </a:srgbClr>
        </a:solidFill>
        <a:ln w="19050" cap="rnd" cmpd="sng" algn="ctr">
          <a:solidFill>
            <a:srgbClr val="E6B91E">
              <a:hueOff val="-1075052"/>
              <a:satOff val="885"/>
              <a:lumOff val="-736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316B40-6464-7842-A723-55AE7796C9BD}">
      <dsp:nvSpPr>
        <dsp:cNvPr id="0" name=""/>
        <dsp:cNvSpPr/>
      </dsp:nvSpPr>
      <dsp:spPr>
        <a:xfrm>
          <a:off x="0" y="2455989"/>
          <a:ext cx="7618745" cy="81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Promise (async and await)</a:t>
          </a:r>
        </a:p>
      </dsp:txBody>
      <dsp:txXfrm>
        <a:off x="0" y="2455989"/>
        <a:ext cx="7618745" cy="818496"/>
      </dsp:txXfrm>
    </dsp:sp>
    <dsp:sp modelId="{2522826A-5983-2842-B4F5-EBECA58630DC}">
      <dsp:nvSpPr>
        <dsp:cNvPr id="0" name=""/>
        <dsp:cNvSpPr/>
      </dsp:nvSpPr>
      <dsp:spPr>
        <a:xfrm>
          <a:off x="0" y="3274485"/>
          <a:ext cx="7618745" cy="0"/>
        </a:xfrm>
        <a:prstGeom prst="line">
          <a:avLst/>
        </a:prstGeom>
        <a:solidFill>
          <a:srgbClr val="E6B91E">
            <a:hueOff val="-1433403"/>
            <a:satOff val="1180"/>
            <a:lumOff val="-981"/>
            <a:alphaOff val="0"/>
          </a:srgbClr>
        </a:solidFill>
        <a:ln w="19050" cap="rnd" cmpd="sng" algn="ctr">
          <a:solidFill>
            <a:srgbClr val="E6B91E">
              <a:hueOff val="-1433403"/>
              <a:satOff val="1180"/>
              <a:lumOff val="-981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BBB6B4-87FE-7941-B4F7-930C1758477C}">
      <dsp:nvSpPr>
        <dsp:cNvPr id="0" name=""/>
        <dsp:cNvSpPr/>
      </dsp:nvSpPr>
      <dsp:spPr>
        <a:xfrm>
          <a:off x="0" y="3274485"/>
          <a:ext cx="7618745" cy="818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Trebuchet MS" panose="020B0603020202020204"/>
              <a:ea typeface="+mn-ea"/>
              <a:cs typeface="+mn-cs"/>
            </a:rPr>
            <a:t>Body-parser, Cookie-parser</a:t>
          </a:r>
        </a:p>
      </dsp:txBody>
      <dsp:txXfrm>
        <a:off x="0" y="3274485"/>
        <a:ext cx="7618745" cy="8184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E3277B-FE09-AE4B-BF09-5CEC775EA20F}">
      <dsp:nvSpPr>
        <dsp:cNvPr id="0" name=""/>
        <dsp:cNvSpPr/>
      </dsp:nvSpPr>
      <dsp:spPr>
        <a:xfrm>
          <a:off x="909458" y="577426"/>
          <a:ext cx="726364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2B2EAB-C697-4A41-9D2B-8E9FCA1474F3}">
      <dsp:nvSpPr>
        <dsp:cNvPr id="0" name=""/>
        <dsp:cNvSpPr/>
      </dsp:nvSpPr>
      <dsp:spPr>
        <a:xfrm>
          <a:off x="1679405" y="516447"/>
          <a:ext cx="83531" cy="15689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15463"/>
            <a:satOff val="-2567"/>
            <a:lumOff val="-151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5463"/>
              <a:satOff val="-2567"/>
              <a:lumOff val="-1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5D97B-57ED-A84D-8339-C84647D27CF4}">
      <dsp:nvSpPr>
        <dsp:cNvPr id="0" name=""/>
        <dsp:cNvSpPr/>
      </dsp:nvSpPr>
      <dsp:spPr>
        <a:xfrm>
          <a:off x="465643" y="224443"/>
          <a:ext cx="706037" cy="7060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8" tIns="27398" rIns="27398" bIns="2739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23-MAR</a:t>
          </a:r>
        </a:p>
      </dsp:txBody>
      <dsp:txXfrm>
        <a:off x="569040" y="327840"/>
        <a:ext cx="499243" cy="499243"/>
      </dsp:txXfrm>
    </dsp:sp>
    <dsp:sp modelId="{57AE71E2-E0D8-A647-AB5B-A21DC89940E0}">
      <dsp:nvSpPr>
        <dsp:cNvPr id="0" name=""/>
        <dsp:cNvSpPr/>
      </dsp:nvSpPr>
      <dsp:spPr>
        <a:xfrm>
          <a:off x="1502" y="1096081"/>
          <a:ext cx="1673122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30926"/>
            <a:satOff val="-5135"/>
            <a:lumOff val="-302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30926"/>
              <a:satOff val="-5135"/>
              <a:lumOff val="-3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978" tIns="165100" rIns="131978" bIns="1651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rebuchet MS" panose="020B0603020202020204" pitchFamily="34" charset="0"/>
            </a:rPr>
            <a:t>Mid-Term Presentation</a:t>
          </a:r>
          <a:endParaRPr lang="en-US" sz="19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Trebuchet MS" panose="020B0603020202020204"/>
            <a:ea typeface="+mn-ea"/>
            <a:cs typeface="+mn-cs"/>
          </a:endParaRPr>
        </a:p>
      </dsp:txBody>
      <dsp:txXfrm>
        <a:off x="1502" y="1430705"/>
        <a:ext cx="1673122" cy="1630976"/>
      </dsp:txXfrm>
    </dsp:sp>
    <dsp:sp modelId="{4DA52E80-D025-244E-8243-716DA5817AE0}">
      <dsp:nvSpPr>
        <dsp:cNvPr id="0" name=""/>
        <dsp:cNvSpPr/>
      </dsp:nvSpPr>
      <dsp:spPr>
        <a:xfrm>
          <a:off x="1860527" y="577426"/>
          <a:ext cx="1627937" cy="72"/>
        </a:xfrm>
        <a:prstGeom prst="rect">
          <a:avLst/>
        </a:prstGeom>
        <a:solidFill>
          <a:schemeClr val="accent2">
            <a:tint val="40000"/>
            <a:alpha val="90000"/>
            <a:hueOff val="46388"/>
            <a:satOff val="-7702"/>
            <a:lumOff val="-453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46388"/>
              <a:satOff val="-7702"/>
              <a:lumOff val="-4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9D129C-DFF9-DA41-AB43-1FEF92158699}">
      <dsp:nvSpPr>
        <dsp:cNvPr id="0" name=""/>
        <dsp:cNvSpPr/>
      </dsp:nvSpPr>
      <dsp:spPr>
        <a:xfrm>
          <a:off x="3531876" y="516447"/>
          <a:ext cx="83205" cy="15689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61851"/>
            <a:satOff val="-10270"/>
            <a:lumOff val="-604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61851"/>
              <a:satOff val="-10270"/>
              <a:lumOff val="-6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EF9A60-D111-E24E-8E4A-68C04C5A4DF8}">
      <dsp:nvSpPr>
        <dsp:cNvPr id="0" name=""/>
        <dsp:cNvSpPr/>
      </dsp:nvSpPr>
      <dsp:spPr>
        <a:xfrm>
          <a:off x="2321477" y="224443"/>
          <a:ext cx="706037" cy="706037"/>
        </a:xfrm>
        <a:prstGeom prst="ellipse">
          <a:avLst/>
        </a:prstGeom>
        <a:solidFill>
          <a:schemeClr val="accent2">
            <a:hueOff val="7071"/>
            <a:satOff val="-6897"/>
            <a:lumOff val="-353"/>
            <a:alphaOff val="0"/>
          </a:schemeClr>
        </a:solidFill>
        <a:ln w="15875" cap="flat" cmpd="sng" algn="ctr">
          <a:solidFill>
            <a:schemeClr val="accent2">
              <a:hueOff val="7071"/>
              <a:satOff val="-6897"/>
              <a:lumOff val="-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8" tIns="27398" rIns="27398" bIns="2739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30-MAR</a:t>
          </a:r>
        </a:p>
      </dsp:txBody>
      <dsp:txXfrm>
        <a:off x="2424874" y="327840"/>
        <a:ext cx="499243" cy="499243"/>
      </dsp:txXfrm>
    </dsp:sp>
    <dsp:sp modelId="{D27A7BC6-4897-A04C-A51D-C2D3A7450CE7}">
      <dsp:nvSpPr>
        <dsp:cNvPr id="0" name=""/>
        <dsp:cNvSpPr/>
      </dsp:nvSpPr>
      <dsp:spPr>
        <a:xfrm>
          <a:off x="1860527" y="1096081"/>
          <a:ext cx="162793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77314"/>
            <a:satOff val="-12837"/>
            <a:lumOff val="-755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77314"/>
              <a:satOff val="-12837"/>
              <a:lumOff val="-7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413" tIns="165100" rIns="128413" bIns="1651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rebuchet MS" panose="020B0603020202020204" pitchFamily="34" charset="0"/>
            </a:rPr>
            <a:t>Creation of Bids Schema</a:t>
          </a:r>
        </a:p>
      </dsp:txBody>
      <dsp:txXfrm>
        <a:off x="1860527" y="1421668"/>
        <a:ext cx="1627937" cy="1640013"/>
      </dsp:txXfrm>
    </dsp:sp>
    <dsp:sp modelId="{C0014259-0EEA-5A44-9E50-E4E6E3AE000F}">
      <dsp:nvSpPr>
        <dsp:cNvPr id="0" name=""/>
        <dsp:cNvSpPr/>
      </dsp:nvSpPr>
      <dsp:spPr>
        <a:xfrm>
          <a:off x="3669346" y="577426"/>
          <a:ext cx="1627937" cy="72"/>
        </a:xfrm>
        <a:prstGeom prst="rect">
          <a:avLst/>
        </a:prstGeom>
        <a:solidFill>
          <a:schemeClr val="accent2">
            <a:tint val="40000"/>
            <a:alpha val="90000"/>
            <a:hueOff val="92777"/>
            <a:satOff val="-15405"/>
            <a:lumOff val="-906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92777"/>
              <a:satOff val="-15405"/>
              <a:lumOff val="-90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75A951-91E0-D343-A67E-D04C4A5EDF74}">
      <dsp:nvSpPr>
        <dsp:cNvPr id="0" name=""/>
        <dsp:cNvSpPr/>
      </dsp:nvSpPr>
      <dsp:spPr>
        <a:xfrm>
          <a:off x="5340695" y="516447"/>
          <a:ext cx="83205" cy="15689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108239"/>
            <a:satOff val="-17972"/>
            <a:lumOff val="-1057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08239"/>
              <a:satOff val="-17972"/>
              <a:lumOff val="-10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C82588-598B-9748-8D9F-6A3214C37112}">
      <dsp:nvSpPr>
        <dsp:cNvPr id="0" name=""/>
        <dsp:cNvSpPr/>
      </dsp:nvSpPr>
      <dsp:spPr>
        <a:xfrm>
          <a:off x="4130296" y="224443"/>
          <a:ext cx="706037" cy="706037"/>
        </a:xfrm>
        <a:prstGeom prst="ellipse">
          <a:avLst/>
        </a:prstGeom>
        <a:solidFill>
          <a:schemeClr val="accent2">
            <a:hueOff val="14141"/>
            <a:satOff val="-13795"/>
            <a:lumOff val="-706"/>
            <a:alphaOff val="0"/>
          </a:schemeClr>
        </a:solidFill>
        <a:ln w="15875" cap="flat" cmpd="sng" algn="ctr">
          <a:solidFill>
            <a:schemeClr val="accent2">
              <a:hueOff val="14141"/>
              <a:satOff val="-13795"/>
              <a:lumOff val="-70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8" tIns="27398" rIns="27398" bIns="2739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6-APR</a:t>
          </a:r>
        </a:p>
      </dsp:txBody>
      <dsp:txXfrm>
        <a:off x="4233693" y="327840"/>
        <a:ext cx="499243" cy="499243"/>
      </dsp:txXfrm>
    </dsp:sp>
    <dsp:sp modelId="{99677607-BDD3-D441-AA72-444EF9EF3BE2}">
      <dsp:nvSpPr>
        <dsp:cNvPr id="0" name=""/>
        <dsp:cNvSpPr/>
      </dsp:nvSpPr>
      <dsp:spPr>
        <a:xfrm>
          <a:off x="3669346" y="1096081"/>
          <a:ext cx="162793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123702"/>
            <a:satOff val="-20540"/>
            <a:lumOff val="-1208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23702"/>
              <a:satOff val="-20540"/>
              <a:lumOff val="-12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413" tIns="165100" rIns="128413" bIns="1651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rebuchet MS" panose="020B0603020202020204" pitchFamily="34" charset="0"/>
            </a:rPr>
            <a:t>Rendering My Bids page using React.js</a:t>
          </a:r>
        </a:p>
      </dsp:txBody>
      <dsp:txXfrm>
        <a:off x="3669346" y="1421668"/>
        <a:ext cx="1627937" cy="1640013"/>
      </dsp:txXfrm>
    </dsp:sp>
    <dsp:sp modelId="{AE1BB692-CB72-A942-895D-26E0AD5BA772}">
      <dsp:nvSpPr>
        <dsp:cNvPr id="0" name=""/>
        <dsp:cNvSpPr/>
      </dsp:nvSpPr>
      <dsp:spPr>
        <a:xfrm>
          <a:off x="5478165" y="577426"/>
          <a:ext cx="1627937" cy="72"/>
        </a:xfrm>
        <a:prstGeom prst="rect">
          <a:avLst/>
        </a:prstGeom>
        <a:solidFill>
          <a:schemeClr val="accent2">
            <a:tint val="40000"/>
            <a:alpha val="90000"/>
            <a:hueOff val="139165"/>
            <a:satOff val="-23107"/>
            <a:lumOff val="-1358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39165"/>
              <a:satOff val="-23107"/>
              <a:lumOff val="-13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A826B7-36E9-F849-8BEA-CB29240A9938}">
      <dsp:nvSpPr>
        <dsp:cNvPr id="0" name=""/>
        <dsp:cNvSpPr/>
      </dsp:nvSpPr>
      <dsp:spPr>
        <a:xfrm>
          <a:off x="7149514" y="516447"/>
          <a:ext cx="83205" cy="15689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154628"/>
            <a:satOff val="-25675"/>
            <a:lumOff val="-1509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54628"/>
              <a:satOff val="-25675"/>
              <a:lumOff val="-15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EC4F72-F175-8C49-A58A-51CF3FF50304}">
      <dsp:nvSpPr>
        <dsp:cNvPr id="0" name=""/>
        <dsp:cNvSpPr/>
      </dsp:nvSpPr>
      <dsp:spPr>
        <a:xfrm>
          <a:off x="5939115" y="224443"/>
          <a:ext cx="706037" cy="706037"/>
        </a:xfrm>
        <a:prstGeom prst="ellipse">
          <a:avLst/>
        </a:prstGeom>
        <a:solidFill>
          <a:schemeClr val="accent2">
            <a:hueOff val="21212"/>
            <a:satOff val="-20692"/>
            <a:lumOff val="-1060"/>
            <a:alphaOff val="0"/>
          </a:schemeClr>
        </a:solidFill>
        <a:ln w="15875" cap="flat" cmpd="sng" algn="ctr">
          <a:solidFill>
            <a:schemeClr val="accent2">
              <a:hueOff val="21212"/>
              <a:satOff val="-20692"/>
              <a:lumOff val="-10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8" tIns="27398" rIns="27398" bIns="2739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13-APR</a:t>
          </a:r>
        </a:p>
      </dsp:txBody>
      <dsp:txXfrm>
        <a:off x="6042512" y="327840"/>
        <a:ext cx="499243" cy="499243"/>
      </dsp:txXfrm>
    </dsp:sp>
    <dsp:sp modelId="{4E192AD1-BF2F-C04D-91CE-203CD76DAB28}">
      <dsp:nvSpPr>
        <dsp:cNvPr id="0" name=""/>
        <dsp:cNvSpPr/>
      </dsp:nvSpPr>
      <dsp:spPr>
        <a:xfrm>
          <a:off x="5478165" y="1096081"/>
          <a:ext cx="162793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170090"/>
            <a:satOff val="-28242"/>
            <a:lumOff val="-166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70090"/>
              <a:satOff val="-28242"/>
              <a:lumOff val="-1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413" tIns="165100" rIns="128413" bIns="1651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rebuchet MS" panose="020B0603020202020204" pitchFamily="34" charset="0"/>
            </a:rPr>
            <a:t>Integrating the newly created Frontend with Backend</a:t>
          </a:r>
        </a:p>
      </dsp:txBody>
      <dsp:txXfrm>
        <a:off x="5478165" y="1421668"/>
        <a:ext cx="1627937" cy="1640013"/>
      </dsp:txXfrm>
    </dsp:sp>
    <dsp:sp modelId="{68914B95-7958-F54C-8184-A570D5B68585}">
      <dsp:nvSpPr>
        <dsp:cNvPr id="0" name=""/>
        <dsp:cNvSpPr/>
      </dsp:nvSpPr>
      <dsp:spPr>
        <a:xfrm>
          <a:off x="7286984" y="577426"/>
          <a:ext cx="1627937" cy="72"/>
        </a:xfrm>
        <a:prstGeom prst="rect">
          <a:avLst/>
        </a:prstGeom>
        <a:solidFill>
          <a:schemeClr val="accent2">
            <a:tint val="40000"/>
            <a:alpha val="90000"/>
            <a:hueOff val="185553"/>
            <a:satOff val="-30810"/>
            <a:lumOff val="-1811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185553"/>
              <a:satOff val="-30810"/>
              <a:lumOff val="-181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1563FE-D69B-2E46-9FC0-01CAC8DC20BB}">
      <dsp:nvSpPr>
        <dsp:cNvPr id="0" name=""/>
        <dsp:cNvSpPr/>
      </dsp:nvSpPr>
      <dsp:spPr>
        <a:xfrm>
          <a:off x="8958333" y="516447"/>
          <a:ext cx="83205" cy="15689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201016"/>
            <a:satOff val="-33377"/>
            <a:lumOff val="-1962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201016"/>
              <a:satOff val="-33377"/>
              <a:lumOff val="-196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148636-3426-4C4C-A8AE-6B3E88E28854}">
      <dsp:nvSpPr>
        <dsp:cNvPr id="0" name=""/>
        <dsp:cNvSpPr/>
      </dsp:nvSpPr>
      <dsp:spPr>
        <a:xfrm>
          <a:off x="7747934" y="224443"/>
          <a:ext cx="706037" cy="706037"/>
        </a:xfrm>
        <a:prstGeom prst="ellipse">
          <a:avLst/>
        </a:prstGeom>
        <a:solidFill>
          <a:schemeClr val="accent2">
            <a:hueOff val="28282"/>
            <a:satOff val="-27590"/>
            <a:lumOff val="-1413"/>
            <a:alphaOff val="0"/>
          </a:schemeClr>
        </a:solidFill>
        <a:ln w="15875" cap="flat" cmpd="sng" algn="ctr">
          <a:solidFill>
            <a:schemeClr val="accent2">
              <a:hueOff val="28282"/>
              <a:satOff val="-27590"/>
              <a:lumOff val="-141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8" tIns="27398" rIns="27398" bIns="2739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19-APR</a:t>
          </a:r>
        </a:p>
      </dsp:txBody>
      <dsp:txXfrm>
        <a:off x="7851331" y="327840"/>
        <a:ext cx="499243" cy="499243"/>
      </dsp:txXfrm>
    </dsp:sp>
    <dsp:sp modelId="{158526AB-07AE-FD49-8EE6-65926C03F3F2}">
      <dsp:nvSpPr>
        <dsp:cNvPr id="0" name=""/>
        <dsp:cNvSpPr/>
      </dsp:nvSpPr>
      <dsp:spPr>
        <a:xfrm>
          <a:off x="7286984" y="1096081"/>
          <a:ext cx="162793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216479"/>
            <a:satOff val="-35945"/>
            <a:lumOff val="-2113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216479"/>
              <a:satOff val="-35945"/>
              <a:lumOff val="-211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413" tIns="165100" rIns="128413" bIns="1651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rebuchet MS" panose="020B0603020202020204" pitchFamily="34" charset="0"/>
            </a:rPr>
            <a:t>Committed the final version on GitHub.</a:t>
          </a:r>
        </a:p>
      </dsp:txBody>
      <dsp:txXfrm>
        <a:off x="7286984" y="1421668"/>
        <a:ext cx="1627937" cy="1640013"/>
      </dsp:txXfrm>
    </dsp:sp>
    <dsp:sp modelId="{B4E1F6CA-55BD-634B-BED9-9EF94F4476CA}">
      <dsp:nvSpPr>
        <dsp:cNvPr id="0" name=""/>
        <dsp:cNvSpPr/>
      </dsp:nvSpPr>
      <dsp:spPr>
        <a:xfrm>
          <a:off x="9095803" y="577426"/>
          <a:ext cx="813968" cy="72"/>
        </a:xfrm>
        <a:prstGeom prst="rect">
          <a:avLst/>
        </a:prstGeom>
        <a:solidFill>
          <a:schemeClr val="accent2">
            <a:tint val="40000"/>
            <a:alpha val="90000"/>
            <a:hueOff val="231941"/>
            <a:satOff val="-38512"/>
            <a:lumOff val="-2264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231941"/>
              <a:satOff val="-38512"/>
              <a:lumOff val="-22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E5F866-575F-D349-96DD-CFD4E392B0CC}">
      <dsp:nvSpPr>
        <dsp:cNvPr id="0" name=""/>
        <dsp:cNvSpPr/>
      </dsp:nvSpPr>
      <dsp:spPr>
        <a:xfrm>
          <a:off x="9556753" y="224443"/>
          <a:ext cx="706037" cy="706037"/>
        </a:xfrm>
        <a:prstGeom prst="ellipse">
          <a:avLst/>
        </a:prstGeom>
        <a:solidFill>
          <a:schemeClr val="accent2">
            <a:hueOff val="35353"/>
            <a:satOff val="-34487"/>
            <a:lumOff val="-1766"/>
            <a:alphaOff val="0"/>
          </a:schemeClr>
        </a:solidFill>
        <a:ln w="15875" cap="flat" cmpd="sng" algn="ctr">
          <a:solidFill>
            <a:schemeClr val="accent2">
              <a:hueOff val="35353"/>
              <a:satOff val="-34487"/>
              <a:lumOff val="-176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8" tIns="27398" rIns="27398" bIns="2739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20-APR</a:t>
          </a:r>
        </a:p>
      </dsp:txBody>
      <dsp:txXfrm>
        <a:off x="9660150" y="327840"/>
        <a:ext cx="499243" cy="499243"/>
      </dsp:txXfrm>
    </dsp:sp>
    <dsp:sp modelId="{86EFEBCE-2515-274B-B425-F761A7DC4470}">
      <dsp:nvSpPr>
        <dsp:cNvPr id="0" name=""/>
        <dsp:cNvSpPr/>
      </dsp:nvSpPr>
      <dsp:spPr>
        <a:xfrm>
          <a:off x="9095803" y="1096081"/>
          <a:ext cx="162793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262867"/>
            <a:satOff val="-43647"/>
            <a:lumOff val="-2566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262867"/>
              <a:satOff val="-43647"/>
              <a:lumOff val="-256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413" tIns="165100" rIns="128413" bIns="1651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latin typeface="Trebuchet MS" panose="020B0603020202020204" pitchFamily="34" charset="0"/>
            </a:rPr>
            <a:t>End-Term Presentation</a:t>
          </a:r>
        </a:p>
      </dsp:txBody>
      <dsp:txXfrm>
        <a:off x="9095803" y="1421668"/>
        <a:ext cx="1627937" cy="16400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5.png>
</file>

<file path=ppt/media/image16.png>
</file>

<file path=ppt/media/image17.png>
</file>

<file path=ppt/media/image2.jpg>
</file>

<file path=ppt/media/image3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A50D0D-107C-4296-89DD-8396662E8080}" type="datetimeFigureOut">
              <a:rPr lang="en-IN" smtClean="0"/>
              <a:t>19-04-2023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19BC9-48B6-483C-88A4-EA0D4666EE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369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72BFE-7444-440E-8CAE-65F2BECF60A1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460E9-56A4-4373-9A64-4196D50D115C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8F10-3020-4852-8D3F-9A79193AF4BE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02D6-F3F3-4D34-B47E-83874104D543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87F4-EA41-48A7-B1E9-A72CEA59386B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129CF-2226-442B-92B9-E2CCF2CCFB5F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89F35-6999-4967-857F-DFB8ADA71875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89675F21-0ABC-4C4C-A1A8-F8387A2A99CF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1CFEEC-203E-473C-ABB6-0E5A888F3B50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EB602C3-E535-4CF5-8902-EAA548CFC68C}" type="datetime1">
              <a:rPr lang="en-US" smtClean="0"/>
              <a:t>4/19/2023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553149" cy="3686015"/>
          </a:xfrm>
        </p:spPr>
        <p:txBody>
          <a:bodyPr>
            <a:normAutofit/>
          </a:bodyPr>
          <a:lstStyle/>
          <a:p>
            <a:r>
              <a:rPr lang="en-US" sz="6600" b="1" dirty="0">
                <a:latin typeface="+mn-lt"/>
              </a:rPr>
              <a:t>Auction Website – A MERN Stack Project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5" y="1"/>
            <a:ext cx="4635315" cy="68579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8E9E3B-012B-CEE1-9785-7E92EE7237F7}"/>
              </a:ext>
            </a:extLst>
          </p:cNvPr>
          <p:cNvSpPr txBox="1"/>
          <p:nvPr/>
        </p:nvSpPr>
        <p:spPr>
          <a:xfrm>
            <a:off x="744178" y="4779542"/>
            <a:ext cx="53518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Mentor – Dr. Sakshi Shringi &amp; Dr. Hemlata Parmar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Nupur Saboo – 209301658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Bhavya Aggarwal – 209301312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008397-6996-A57F-6F81-73168B011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CA596-FE31-4119-8919-2F4E4F98A6D5}" type="slidenum">
              <a:rPr lang="en-US" sz="1800" smtClean="0">
                <a:solidFill>
                  <a:schemeClr val="bg1"/>
                </a:solidFill>
              </a:rPr>
              <a:t>1</a:t>
            </a:fld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8E84-7C43-BB50-199C-947E92A33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3633"/>
            <a:ext cx="10058400" cy="1450757"/>
          </a:xfrm>
        </p:spPr>
        <p:txBody>
          <a:bodyPr/>
          <a:lstStyle/>
          <a:p>
            <a:r>
              <a:rPr lang="en-IN" dirty="0"/>
              <a:t>Our Project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1ACF11-EE4D-E5F4-D79B-9F79A17FB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504" y="1974238"/>
            <a:ext cx="7592992" cy="403014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ADBBDF-42D6-A899-3706-19C5DCD0F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10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42847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A4711F-68A2-4FB9-EBEA-B3A18B439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081" y="841075"/>
            <a:ext cx="9583838" cy="517584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654EB7-FE10-F1B3-99BC-90C8D6341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11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14504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476246-AD76-F696-C8E0-CC1F524E1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817" y="841075"/>
            <a:ext cx="10440365" cy="517584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F2366E-D175-5449-F5FD-17867B0C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12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424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C844FC-FE43-E18F-FA7D-DE57DF714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24" y="0"/>
            <a:ext cx="11632676" cy="626882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181735-7F97-2A5E-A888-CDC66B55E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13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61135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D42F9A-9DA1-B589-4722-2AF2C68B8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3" y="0"/>
            <a:ext cx="11764652" cy="621226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2A752-353B-BABE-E416-E2AC78EA1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14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04793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491093-8FC1-3C5D-4469-B1791F299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77" y="0"/>
            <a:ext cx="11689238" cy="62876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2F339-FE8B-95F2-397F-B43A3AB23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15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5431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F9DA1-324B-F75E-744D-0D7E841A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3980"/>
            <a:ext cx="10058400" cy="1450757"/>
          </a:xfrm>
        </p:spPr>
        <p:txBody>
          <a:bodyPr/>
          <a:lstStyle/>
          <a:p>
            <a:r>
              <a:rPr lang="en-US" dirty="0"/>
              <a:t>Things Learned During Development</a:t>
            </a:r>
            <a:endParaRPr lang="en-K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E78FF6-4FA7-5221-C959-968A040500E8}"/>
              </a:ext>
            </a:extLst>
          </p:cNvPr>
          <p:cNvSpPr txBox="1"/>
          <p:nvPr/>
        </p:nvSpPr>
        <p:spPr>
          <a:xfrm>
            <a:off x="635267" y="2233060"/>
            <a:ext cx="106262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A detailed plan is essential to efficient development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Connecting React to Node/Express to create full stack app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Bootstrap Modals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Commit regularly and don't be afraid to roll back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Patience while chasing a particularly elusive bug</a:t>
            </a:r>
            <a:endParaRPr kumimoji="0" lang="en-KE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 pitchFamily="34" charset="0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20234-24F0-AC02-A513-DF3134FC2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98EE3D-8CD1-4C3F-BD1C-C98C959646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3484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F9DA1-324B-F75E-744D-0D7E841A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53980"/>
            <a:ext cx="10058400" cy="1450757"/>
          </a:xfrm>
        </p:spPr>
        <p:txBody>
          <a:bodyPr/>
          <a:lstStyle/>
          <a:p>
            <a:r>
              <a:rPr lang="en-US" dirty="0"/>
              <a:t>Planned Features</a:t>
            </a:r>
            <a:endParaRPr lang="en-K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E78FF6-4FA7-5221-C959-968A040500E8}"/>
              </a:ext>
            </a:extLst>
          </p:cNvPr>
          <p:cNvSpPr txBox="1"/>
          <p:nvPr/>
        </p:nvSpPr>
        <p:spPr>
          <a:xfrm>
            <a:off x="635267" y="2233060"/>
            <a:ext cx="106262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>
                <a:latin typeface="Trebuchet MS" panose="020B0603020202020204" pitchFamily="34" charset="0"/>
              </a:rPr>
              <a:t>Higher Authentication and security- encryption and google signup and sign-in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>
                <a:latin typeface="Trebuchet MS" panose="020B0603020202020204" pitchFamily="34" charset="0"/>
              </a:rPr>
              <a:t>Project Deployment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>
                <a:latin typeface="Trebuchet MS" panose="020B0603020202020204" pitchFamily="34" charset="0"/>
              </a:rPr>
              <a:t>Payments Portal API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>
                <a:latin typeface="Trebuchet MS" panose="020B0603020202020204" pitchFamily="34" charset="0"/>
              </a:rPr>
              <a:t>Email Communications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KE" sz="2000" dirty="0">
              <a:latin typeface="Trebuchet MS" panose="020B0603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20234-24F0-AC02-A513-DF3134FC2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17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07172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Why MERN Stack?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4C322DC-8E26-C694-1363-D662A6407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72132" y="269031"/>
            <a:ext cx="3933825" cy="1485900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77F30DE8-5C9B-BD7E-3C7F-C04CB91FBCA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016324" y="2875490"/>
            <a:ext cx="561975" cy="1485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DB8608-AEE3-8651-F9DB-8EF93492679A}"/>
              </a:ext>
            </a:extLst>
          </p:cNvPr>
          <p:cNvSpPr txBox="1"/>
          <p:nvPr/>
        </p:nvSpPr>
        <p:spPr>
          <a:xfrm>
            <a:off x="1097280" y="2130459"/>
            <a:ext cx="2400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solidFill>
                  <a:srgbClr val="1E9A44"/>
                </a:solidFill>
                <a:latin typeface="+mj-lt"/>
                <a:cs typeface="Arial" panose="020B0604020202020204" pitchFamily="34" charset="0"/>
              </a:rPr>
              <a:t>MongoDB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18AFE38-2269-DC33-6173-A79108FBED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538993"/>
              </p:ext>
            </p:extLst>
          </p:nvPr>
        </p:nvGraphicFramePr>
        <p:xfrm>
          <a:off x="5970467" y="2030950"/>
          <a:ext cx="5185213" cy="3903675"/>
        </p:xfrm>
        <a:graphic>
          <a:graphicData uri="http://schemas.openxmlformats.org/drawingml/2006/table">
            <a:tbl>
              <a:tblPr firstRow="1" bandRow="1"/>
              <a:tblGrid>
                <a:gridCol w="978779">
                  <a:extLst>
                    <a:ext uri="{9D8B030D-6E8A-4147-A177-3AD203B41FA5}">
                      <a16:colId xmlns:a16="http://schemas.microsoft.com/office/drawing/2014/main" val="1718536028"/>
                    </a:ext>
                  </a:extLst>
                </a:gridCol>
                <a:gridCol w="2193861">
                  <a:extLst>
                    <a:ext uri="{9D8B030D-6E8A-4147-A177-3AD203B41FA5}">
                      <a16:colId xmlns:a16="http://schemas.microsoft.com/office/drawing/2014/main" val="1472581354"/>
                    </a:ext>
                  </a:extLst>
                </a:gridCol>
                <a:gridCol w="2012573">
                  <a:extLst>
                    <a:ext uri="{9D8B030D-6E8A-4147-A177-3AD203B41FA5}">
                      <a16:colId xmlns:a16="http://schemas.microsoft.com/office/drawing/2014/main" val="3136660605"/>
                    </a:ext>
                  </a:extLst>
                </a:gridCol>
              </a:tblGrid>
              <a:tr h="23798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 anchor="b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MySQL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MongoDB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719593"/>
                  </a:ext>
                </a:extLst>
              </a:tr>
              <a:tr h="44051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Written in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C++, 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C++, C and JavaScript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3081370"/>
                  </a:ext>
                </a:extLst>
              </a:tr>
              <a:tr h="23798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Type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RDBMS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Document-Oriented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533197"/>
                  </a:ext>
                </a:extLst>
              </a:tr>
              <a:tr h="64303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Main points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r>
                        <a:rPr lang="en-US" sz="1600" u="none" strike="noStrike" dirty="0">
                          <a:effectLst/>
                        </a:rPr>
                        <a:t>- Table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Row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Column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r>
                        <a:rPr lang="en-US" sz="1600" u="none" strike="noStrike" dirty="0">
                          <a:effectLst/>
                        </a:rPr>
                        <a:t>- Collection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Document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Field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257549"/>
                  </a:ext>
                </a:extLst>
              </a:tr>
              <a:tr h="23798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Schemas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Strict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Dynamic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295235"/>
                  </a:ext>
                </a:extLst>
              </a:tr>
              <a:tr h="23798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Scaling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Vertically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1600" u="none" strike="noStrike" dirty="0">
                          <a:effectLst/>
                        </a:rPr>
                        <a:t>Horizontally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466372"/>
                  </a:ext>
                </a:extLst>
              </a:tr>
              <a:tr h="1655644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Key features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r>
                        <a:rPr lang="en-US" sz="1600" u="none" strike="noStrike" dirty="0">
                          <a:effectLst/>
                        </a:rPr>
                        <a:t>- Full text searching and Indexing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Triggers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SubSELECTs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Query caching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SSL support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r>
                        <a:rPr lang="en-US" sz="1600" u="none" strike="noStrike" dirty="0">
                          <a:effectLst/>
                        </a:rPr>
                        <a:t>- Auto-sharding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Native replication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Embedded data model support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Comprehensive secondary indexes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600" u="none" strike="noStrike" dirty="0">
                          <a:effectLst/>
                        </a:rPr>
                        <a:t>- Rich query language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234" marR="8234" marT="8234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75639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9D89C5A-F83B-9525-0536-8202390C2D41}"/>
              </a:ext>
            </a:extLst>
          </p:cNvPr>
          <p:cNvSpPr txBox="1"/>
          <p:nvPr/>
        </p:nvSpPr>
        <p:spPr>
          <a:xfrm>
            <a:off x="3074351" y="3044858"/>
            <a:ext cx="25723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400" dirty="0">
                <a:latin typeface="Trebuchet MS" panose="020B0603020202020204" pitchFamily="34" charset="0"/>
              </a:rPr>
              <a:t>NoSQL Database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400" dirty="0">
                <a:latin typeface="Trebuchet MS" panose="020B0603020202020204" pitchFamily="34" charset="0"/>
              </a:rPr>
              <a:t>Document-oriented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400" dirty="0">
                <a:latin typeface="Trebuchet MS" panose="020B0603020202020204" pitchFamily="34" charset="0"/>
              </a:rPr>
              <a:t>Mongoose API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A31E7C-5290-BAC5-7691-952BA576C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2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C9B2C6-9B89-4F42-3A1D-635F75F1B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858" y="1065659"/>
            <a:ext cx="6088284" cy="44627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4E5BDA-8577-8C2A-70A0-61B1EEC839E7}"/>
              </a:ext>
            </a:extLst>
          </p:cNvPr>
          <p:cNvSpPr txBox="1"/>
          <p:nvPr/>
        </p:nvSpPr>
        <p:spPr>
          <a:xfrm>
            <a:off x="1392740" y="480884"/>
            <a:ext cx="3318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latin typeface="+mj-lt"/>
              </a:rPr>
              <a:t>ER Diagram: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2419D-CC0A-4DC6-81C3-5F6A980B8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3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72111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D6CA059-1699-57B8-AA67-7C81D0758027}"/>
              </a:ext>
            </a:extLst>
          </p:cNvPr>
          <p:cNvSpPr/>
          <p:nvPr/>
        </p:nvSpPr>
        <p:spPr>
          <a:xfrm>
            <a:off x="6096000" y="1366216"/>
            <a:ext cx="5731496" cy="3724257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D6F75E-88AB-C6D7-F404-F69ACA27D891}"/>
              </a:ext>
            </a:extLst>
          </p:cNvPr>
          <p:cNvSpPr/>
          <p:nvPr/>
        </p:nvSpPr>
        <p:spPr>
          <a:xfrm>
            <a:off x="169683" y="1366217"/>
            <a:ext cx="5731496" cy="3724257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EAC2C5-C90C-57D0-F343-588362391AEC}"/>
              </a:ext>
            </a:extLst>
          </p:cNvPr>
          <p:cNvSpPr txBox="1"/>
          <p:nvPr/>
        </p:nvSpPr>
        <p:spPr>
          <a:xfrm>
            <a:off x="169683" y="141402"/>
            <a:ext cx="37518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+mj-lt"/>
              </a:rPr>
              <a:t>A sneak-peek into our Database: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8A777D-FE75-B2A8-E31C-528DCDEA97BD}"/>
              </a:ext>
            </a:extLst>
          </p:cNvPr>
          <p:cNvSpPr txBox="1"/>
          <p:nvPr/>
        </p:nvSpPr>
        <p:spPr>
          <a:xfrm>
            <a:off x="169683" y="1414594"/>
            <a:ext cx="1621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/>
              <a:t>User Schema: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C84A3F-9801-3271-00B0-D5465484538E}"/>
              </a:ext>
            </a:extLst>
          </p:cNvPr>
          <p:cNvSpPr txBox="1"/>
          <p:nvPr/>
        </p:nvSpPr>
        <p:spPr>
          <a:xfrm>
            <a:off x="6152561" y="1462971"/>
            <a:ext cx="2809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/>
              <a:t>Product Schema: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7F444AD-8558-4AC6-B10D-85A96EC9B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098" y="1832303"/>
            <a:ext cx="5561814" cy="31544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D76E45-A2C5-D449-8D32-4D68E7254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560" y="1832303"/>
            <a:ext cx="5564957" cy="3206323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551501B-0E34-E4FD-330C-EE63585B0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7785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290245-1E9A-AB0C-1E21-E7263257AABC}"/>
              </a:ext>
            </a:extLst>
          </p:cNvPr>
          <p:cNvSpPr/>
          <p:nvPr/>
        </p:nvSpPr>
        <p:spPr>
          <a:xfrm>
            <a:off x="3230252" y="1224815"/>
            <a:ext cx="5731496" cy="3724257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FBB5B5-F9EF-FEAC-984A-C286CC20B47E}"/>
              </a:ext>
            </a:extLst>
          </p:cNvPr>
          <p:cNvSpPr txBox="1"/>
          <p:nvPr/>
        </p:nvSpPr>
        <p:spPr>
          <a:xfrm>
            <a:off x="3230252" y="1224815"/>
            <a:ext cx="2007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/>
              <a:t>Bid Schema: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2A9410-0B6A-34E4-FBFB-64200C5F1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808" y="1594654"/>
            <a:ext cx="5571241" cy="327900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9C692-40E7-5EDE-2D77-2CAC6FBA4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5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23970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1C3F74-B73A-B44D-5A52-B105D5B06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897" y="2686050"/>
            <a:ext cx="962025" cy="1485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FC446F-FB0A-31EA-D05F-1F859717A16B}"/>
              </a:ext>
            </a:extLst>
          </p:cNvPr>
          <p:cNvSpPr txBox="1"/>
          <p:nvPr/>
        </p:nvSpPr>
        <p:spPr>
          <a:xfrm>
            <a:off x="911011" y="1791092"/>
            <a:ext cx="2601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solidFill>
                  <a:srgbClr val="2E2E2E"/>
                </a:solidFill>
                <a:latin typeface="+mj-lt"/>
              </a:rPr>
              <a:t>Express.js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7472CFD6-60F1-D486-F705-76BAF9D018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9084782"/>
              </p:ext>
            </p:extLst>
          </p:nvPr>
        </p:nvGraphicFramePr>
        <p:xfrm>
          <a:off x="3512810" y="1500040"/>
          <a:ext cx="7618745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A5A37D-4619-2530-0652-21C632426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6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31086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017B2D-0BDB-58F9-9480-651A1D47C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317" y="2582354"/>
            <a:ext cx="952500" cy="1485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8A4712-F236-D7EC-0408-4AC302EB7AB2}"/>
              </a:ext>
            </a:extLst>
          </p:cNvPr>
          <p:cNvSpPr txBox="1"/>
          <p:nvPr/>
        </p:nvSpPr>
        <p:spPr>
          <a:xfrm>
            <a:off x="952498" y="1895835"/>
            <a:ext cx="2686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solidFill>
                  <a:srgbClr val="3AC7D6"/>
                </a:solidFill>
                <a:latin typeface="+mj-lt"/>
              </a:rPr>
              <a:t>React.js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0AB9BC0-AB72-C3E2-FDA2-20216D3F44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0336500"/>
              </p:ext>
            </p:extLst>
          </p:nvPr>
        </p:nvGraphicFramePr>
        <p:xfrm>
          <a:off x="6096000" y="1226533"/>
          <a:ext cx="5143502" cy="3650789"/>
        </p:xfrm>
        <a:graphic>
          <a:graphicData uri="http://schemas.openxmlformats.org/drawingml/2006/table">
            <a:tbl>
              <a:tblPr firstRow="1" bandRow="1"/>
              <a:tblGrid>
                <a:gridCol w="1645939">
                  <a:extLst>
                    <a:ext uri="{9D8B030D-6E8A-4147-A177-3AD203B41FA5}">
                      <a16:colId xmlns:a16="http://schemas.microsoft.com/office/drawing/2014/main" val="78581521"/>
                    </a:ext>
                  </a:extLst>
                </a:gridCol>
                <a:gridCol w="1684865">
                  <a:extLst>
                    <a:ext uri="{9D8B030D-6E8A-4147-A177-3AD203B41FA5}">
                      <a16:colId xmlns:a16="http://schemas.microsoft.com/office/drawing/2014/main" val="2313665300"/>
                    </a:ext>
                  </a:extLst>
                </a:gridCol>
                <a:gridCol w="1812698">
                  <a:extLst>
                    <a:ext uri="{9D8B030D-6E8A-4147-A177-3AD203B41FA5}">
                      <a16:colId xmlns:a16="http://schemas.microsoft.com/office/drawing/2014/main" val="3153366646"/>
                    </a:ext>
                  </a:extLst>
                </a:gridCol>
              </a:tblGrid>
              <a:tr h="38534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b"/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 anchor="b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C226"/>
                      </a:solidFill>
                    </a:lnT>
                    <a:lnB w="12700" cmpd="sng">
                      <a:solidFill>
                        <a:srgbClr val="90C226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React JS</a:t>
                      </a:r>
                      <a:endParaRPr 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C226"/>
                      </a:solidFill>
                    </a:lnT>
                    <a:lnB w="12700" cmpd="sng">
                      <a:solidFill>
                        <a:srgbClr val="90C226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ctr"/>
                      <a:endParaRPr 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C226"/>
                      </a:solidFill>
                    </a:lnT>
                    <a:lnB w="12700" cmpd="sng">
                      <a:solidFill>
                        <a:srgbClr val="90C226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5787732"/>
                  </a:ext>
                </a:extLst>
              </a:tr>
              <a:tr h="38534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r>
                        <a:rPr lang="en-US" sz="2200" u="none" strike="noStrike" dirty="0">
                          <a:effectLst/>
                        </a:rPr>
                        <a:t>Author</a:t>
                      </a:r>
                      <a:endParaRPr 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C226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2200" u="none" strike="noStrike" dirty="0">
                          <a:effectLst/>
                        </a:rPr>
                        <a:t>Facebook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C226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 w="12700" cmpd="sng">
                      <a:solidFill>
                        <a:srgbClr val="90C226"/>
                      </a:solidFill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970388"/>
                  </a:ext>
                </a:extLst>
              </a:tr>
              <a:tr h="105469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r>
                        <a:rPr lang="en-US" sz="2200" u="none" strike="noStrike" dirty="0">
                          <a:effectLst/>
                        </a:rPr>
                        <a:t>Type</a:t>
                      </a:r>
                      <a:endParaRPr 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2200" u="none" strike="noStrike" dirty="0">
                          <a:effectLst/>
                        </a:rPr>
                        <a:t>Open Source JS library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8241638"/>
                  </a:ext>
                </a:extLst>
              </a:tr>
              <a:tr h="72002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r>
                        <a:rPr lang="en-US" sz="2200" u="none" strike="noStrike" dirty="0">
                          <a:effectLst/>
                        </a:rPr>
                        <a:t>App Architecture</a:t>
                      </a:r>
                      <a:endParaRPr 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2200" u="none" strike="noStrike" dirty="0">
                          <a:effectLst/>
                        </a:rPr>
                        <a:t>Node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5839547"/>
                  </a:ext>
                </a:extLst>
              </a:tr>
              <a:tr h="72002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r>
                        <a:rPr lang="en-US" sz="2200" u="none" strike="noStrike" dirty="0">
                          <a:effectLst/>
                        </a:rPr>
                        <a:t>Data Binding</a:t>
                      </a:r>
                      <a:endParaRPr 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2200" u="none" strike="noStrike" dirty="0">
                          <a:effectLst/>
                        </a:rPr>
                        <a:t>Uni-Directional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317886"/>
                  </a:ext>
                </a:extLst>
              </a:tr>
              <a:tr h="38534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r>
                        <a:rPr lang="en-US" sz="2200" u="none" strike="noStrike" dirty="0">
                          <a:effectLst/>
                        </a:rPr>
                        <a:t>DOM</a:t>
                      </a:r>
                      <a:endParaRPr lang="en-US" sz="2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solidFill>
                        <a:srgbClr val="90C226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ctr" fontAlgn="t"/>
                      <a:r>
                        <a:rPr lang="en-US" sz="2200" u="none" strike="noStrike" dirty="0">
                          <a:effectLst/>
                        </a:rPr>
                        <a:t>Virtual DOM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solidFill>
                        <a:srgbClr val="90C226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Trebuchet MS" panose="020B0603020202020204"/>
                        </a:defRPr>
                      </a:lvl9pPr>
                    </a:lstStyle>
                    <a:p>
                      <a:pPr algn="l" fontAlgn="t"/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515" marR="10515" marT="1051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solidFill>
                        <a:srgbClr val="90C226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226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9174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F3ACD68-EE0D-6C27-46FA-7A5FFDA93C15}"/>
              </a:ext>
            </a:extLst>
          </p:cNvPr>
          <p:cNvSpPr txBox="1"/>
          <p:nvPr/>
        </p:nvSpPr>
        <p:spPr>
          <a:xfrm>
            <a:off x="3031698" y="1399447"/>
            <a:ext cx="268663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latin typeface="Trebuchet MS" panose="020B0603020202020204" pitchFamily="34" charset="0"/>
              </a:rPr>
              <a:t>Front-end library developed by Facebook. It handles the view layer for web and mobile apps.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latin typeface="Trebuchet MS" panose="020B0603020202020204" pitchFamily="34" charset="0"/>
              </a:rPr>
              <a:t>React is all about components.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latin typeface="Trebuchet MS" panose="020B0603020202020204" pitchFamily="34" charset="0"/>
              </a:rPr>
              <a:t>React-router to handle the front-end routing.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8B1A1-B6FA-6352-713C-419604502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7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09071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83E30F-DE41-495C-FDDD-398552C8B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028" y="926271"/>
            <a:ext cx="1133475" cy="1485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F0B10D-8CC4-3E91-0C2F-602815B3D9E8}"/>
              </a:ext>
            </a:extLst>
          </p:cNvPr>
          <p:cNvSpPr txBox="1"/>
          <p:nvPr/>
        </p:nvSpPr>
        <p:spPr>
          <a:xfrm>
            <a:off x="831129" y="395474"/>
            <a:ext cx="23472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u="sng" dirty="0">
                <a:solidFill>
                  <a:srgbClr val="66AA54"/>
                </a:solidFill>
                <a:latin typeface="+mj-lt"/>
              </a:rPr>
              <a:t>Node.js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4DDABF-CE3C-F712-6E3C-EA8CF2C6C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5039" y="1951210"/>
            <a:ext cx="5066215" cy="22252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F0371B-2D84-0F9F-D4DE-3F06300F8B01}"/>
              </a:ext>
            </a:extLst>
          </p:cNvPr>
          <p:cNvSpPr txBox="1"/>
          <p:nvPr/>
        </p:nvSpPr>
        <p:spPr>
          <a:xfrm>
            <a:off x="958512" y="2736356"/>
            <a:ext cx="322598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400" dirty="0">
                <a:latin typeface="Trebuchet MS" panose="020B0603020202020204" pitchFamily="34" charset="0"/>
              </a:rPr>
              <a:t>Powerful JavaScript based platform.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400" dirty="0">
                <a:latin typeface="Trebuchet MS" panose="020B0603020202020204" pitchFamily="34" charset="0"/>
              </a:rPr>
              <a:t>Single threaded but highly scalable.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400" dirty="0">
                <a:latin typeface="Trebuchet MS" panose="020B0603020202020204" pitchFamily="34" charset="0"/>
              </a:rPr>
              <a:t>Call-backs and event-driven.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400" dirty="0">
                <a:latin typeface="Trebuchet MS" panose="020B0603020202020204" pitchFamily="34" charset="0"/>
              </a:rPr>
              <a:t>Node Package Module(NPM)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39D1D-41B9-A355-B7A8-7E2290B8E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8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252055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B7928-7110-8773-F9FC-A1131DB6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Timeline</a:t>
            </a:r>
          </a:p>
        </p:txBody>
      </p:sp>
      <p:graphicFrame>
        <p:nvGraphicFramePr>
          <p:cNvPr id="3" name="Content Placeholder 3">
            <a:extLst>
              <a:ext uri="{FF2B5EF4-FFF2-40B4-BE49-F238E27FC236}">
                <a16:creationId xmlns:a16="http://schemas.microsoft.com/office/drawing/2014/main" id="{7F420446-9F4E-900B-089E-5922A392D7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0386864"/>
              </p:ext>
            </p:extLst>
          </p:nvPr>
        </p:nvGraphicFramePr>
        <p:xfrm>
          <a:off x="673417" y="2273775"/>
          <a:ext cx="10906125" cy="3286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128986-97BE-E78F-B166-F406EAA40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1800" smtClean="0"/>
              <a:t>9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0488815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{A6FAD212-03AC-42C0-8C83-DCB51EB1A90F}tf33845126_win32</Template>
  <TotalTime>1736</TotalTime>
  <Words>361</Words>
  <Application>Microsoft Office PowerPoint</Application>
  <PresentationFormat>Widescreen</PresentationFormat>
  <Paragraphs>102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Bookman Old Style</vt:lpstr>
      <vt:lpstr>Calibri</vt:lpstr>
      <vt:lpstr>Franklin Gothic Book</vt:lpstr>
      <vt:lpstr>Trebuchet MS</vt:lpstr>
      <vt:lpstr>Wingdings</vt:lpstr>
      <vt:lpstr>1_RetrospectVTI</vt:lpstr>
      <vt:lpstr>Auction Website – A MERN Stack Project</vt:lpstr>
      <vt:lpstr>Why MERN Stack?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Timeline</vt:lpstr>
      <vt:lpstr>Our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Things Learned During Development</vt:lpstr>
      <vt:lpstr>Planned 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Auction Website – A MERN Stack Project</dc:title>
  <dc:creator>Bhavya</dc:creator>
  <cp:lastModifiedBy>Bhavya</cp:lastModifiedBy>
  <cp:revision>12</cp:revision>
  <dcterms:created xsi:type="dcterms:W3CDTF">2023-03-21T14:28:54Z</dcterms:created>
  <dcterms:modified xsi:type="dcterms:W3CDTF">2023-04-19T13:31:29Z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